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236" r:id="rId2"/>
    <p:sldId id="256" r:id="rId3"/>
    <p:sldId id="1228" r:id="rId4"/>
    <p:sldId id="259" r:id="rId5"/>
    <p:sldId id="258" r:id="rId6"/>
    <p:sldId id="1229" r:id="rId7"/>
    <p:sldId id="1230" r:id="rId8"/>
    <p:sldId id="1235" r:id="rId9"/>
    <p:sldId id="261" r:id="rId10"/>
    <p:sldId id="1232" r:id="rId11"/>
    <p:sldId id="1231" r:id="rId12"/>
    <p:sldId id="316" r:id="rId13"/>
    <p:sldId id="264" r:id="rId14"/>
    <p:sldId id="1233" r:id="rId15"/>
    <p:sldId id="1234" r:id="rId16"/>
    <p:sldId id="260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9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65189-33ED-4B3D-AD9E-68764174125B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CB8BCCF-DB8E-460C-B6A4-4AE419B41880}">
      <dgm:prSet/>
      <dgm:spPr/>
      <dgm:t>
        <a:bodyPr/>
        <a:lstStyle/>
        <a:p>
          <a:r>
            <a:rPr lang="pl-PL"/>
            <a:t>Czy wypalenie zawodowe to choroba?</a:t>
          </a:r>
          <a:endParaRPr lang="en-US"/>
        </a:p>
      </dgm:t>
    </dgm:pt>
    <dgm:pt modelId="{13C723D9-29E0-44D5-8C89-4EB65863AEFD}" type="parTrans" cxnId="{0645DDC5-5A71-40D4-AC6C-4010E6519EFE}">
      <dgm:prSet/>
      <dgm:spPr/>
      <dgm:t>
        <a:bodyPr/>
        <a:lstStyle/>
        <a:p>
          <a:endParaRPr lang="en-US" sz="2400"/>
        </a:p>
      </dgm:t>
    </dgm:pt>
    <dgm:pt modelId="{B6EC71A6-CC59-4815-8C2F-1D0772B010AC}" type="sibTrans" cxnId="{0645DDC5-5A71-40D4-AC6C-4010E6519EFE}">
      <dgm:prSet/>
      <dgm:spPr/>
      <dgm:t>
        <a:bodyPr/>
        <a:lstStyle/>
        <a:p>
          <a:endParaRPr lang="en-US"/>
        </a:p>
      </dgm:t>
    </dgm:pt>
    <dgm:pt modelId="{590C5F4D-133F-4874-A66F-586A0DC8EF42}">
      <dgm:prSet/>
      <dgm:spPr/>
      <dgm:t>
        <a:bodyPr/>
        <a:lstStyle/>
        <a:p>
          <a:r>
            <a:rPr lang="pl-PL" dirty="0"/>
            <a:t>Co</a:t>
          </a:r>
          <a:r>
            <a:rPr lang="pl-PL" baseline="0" dirty="0"/>
            <a:t> jest przyczyną? Jaki ma związek z pracą?</a:t>
          </a:r>
          <a:endParaRPr lang="en-US" dirty="0"/>
        </a:p>
      </dgm:t>
    </dgm:pt>
    <dgm:pt modelId="{5967243F-4668-4304-9312-F55AC0A4304A}" type="parTrans" cxnId="{47577815-8928-4186-B624-E803F9A63B6D}">
      <dgm:prSet/>
      <dgm:spPr/>
      <dgm:t>
        <a:bodyPr/>
        <a:lstStyle/>
        <a:p>
          <a:endParaRPr lang="en-US" sz="2400"/>
        </a:p>
      </dgm:t>
    </dgm:pt>
    <dgm:pt modelId="{747C621E-D5AD-4537-AF22-E03D4D4A01B2}" type="sibTrans" cxnId="{47577815-8928-4186-B624-E803F9A63B6D}">
      <dgm:prSet/>
      <dgm:spPr/>
      <dgm:t>
        <a:bodyPr/>
        <a:lstStyle/>
        <a:p>
          <a:endParaRPr lang="en-US"/>
        </a:p>
      </dgm:t>
    </dgm:pt>
    <dgm:pt modelId="{EC2B9E0F-744B-4B8D-B915-DB8AE246173D}">
      <dgm:prSet/>
      <dgm:spPr/>
      <dgm:t>
        <a:bodyPr/>
        <a:lstStyle/>
        <a:p>
          <a:r>
            <a:rPr lang="pl-PL"/>
            <a:t>Jak</a:t>
          </a:r>
          <a:r>
            <a:rPr lang="pl-PL" baseline="0"/>
            <a:t> rozpoznać wypalenie?</a:t>
          </a:r>
        </a:p>
        <a:p>
          <a:r>
            <a:rPr lang="pl-PL" baseline="0"/>
            <a:t>Różnicowanie z depresją, stresem zawodowym, zespołem przewlekłego zmęczenia, obniżeniem satysfakcji zawodowej.</a:t>
          </a:r>
          <a:endParaRPr lang="en-US"/>
        </a:p>
      </dgm:t>
    </dgm:pt>
    <dgm:pt modelId="{4C393D6D-639A-4219-AA91-7168A91DDE67}" type="parTrans" cxnId="{297FC464-06B0-47DD-9B4E-99EAC7990490}">
      <dgm:prSet/>
      <dgm:spPr/>
      <dgm:t>
        <a:bodyPr/>
        <a:lstStyle/>
        <a:p>
          <a:endParaRPr lang="en-US" sz="2400"/>
        </a:p>
      </dgm:t>
    </dgm:pt>
    <dgm:pt modelId="{A47500B1-4A73-4C65-95F7-02B764F074AB}" type="sibTrans" cxnId="{297FC464-06B0-47DD-9B4E-99EAC7990490}">
      <dgm:prSet/>
      <dgm:spPr/>
      <dgm:t>
        <a:bodyPr/>
        <a:lstStyle/>
        <a:p>
          <a:endParaRPr lang="en-US"/>
        </a:p>
      </dgm:t>
    </dgm:pt>
    <dgm:pt modelId="{F353698A-8CC5-4C97-B6B8-327C77104DEE}">
      <dgm:prSet/>
      <dgm:spPr/>
      <dgm:t>
        <a:bodyPr/>
        <a:lstStyle/>
        <a:p>
          <a:endParaRPr lang="en-US"/>
        </a:p>
      </dgm:t>
    </dgm:pt>
    <dgm:pt modelId="{704B27AE-155F-4625-8F89-E72E74DCB26F}" type="parTrans" cxnId="{7B01EBE2-783D-4E21-B5B4-58038F6F79D6}">
      <dgm:prSet/>
      <dgm:spPr/>
      <dgm:t>
        <a:bodyPr/>
        <a:lstStyle/>
        <a:p>
          <a:endParaRPr lang="en-US" sz="2400"/>
        </a:p>
      </dgm:t>
    </dgm:pt>
    <dgm:pt modelId="{50F85384-C197-4C8F-A16B-0D01A6EEFA50}" type="sibTrans" cxnId="{7B01EBE2-783D-4E21-B5B4-58038F6F79D6}">
      <dgm:prSet/>
      <dgm:spPr/>
      <dgm:t>
        <a:bodyPr/>
        <a:lstStyle/>
        <a:p>
          <a:endParaRPr lang="en-US"/>
        </a:p>
      </dgm:t>
    </dgm:pt>
    <dgm:pt modelId="{345B6A75-8FA6-4D88-8672-F8CEDB9F057F}" type="pres">
      <dgm:prSet presAssocID="{26C65189-33ED-4B3D-AD9E-68764174125B}" presName="vert0" presStyleCnt="0">
        <dgm:presLayoutVars>
          <dgm:dir/>
          <dgm:animOne val="branch"/>
          <dgm:animLvl val="lvl"/>
        </dgm:presLayoutVars>
      </dgm:prSet>
      <dgm:spPr/>
    </dgm:pt>
    <dgm:pt modelId="{83D709E3-FCE5-474D-8480-269C93E8F1B9}" type="pres">
      <dgm:prSet presAssocID="{0CB8BCCF-DB8E-460C-B6A4-4AE419B41880}" presName="thickLine" presStyleLbl="alignNode1" presStyleIdx="0" presStyleCnt="4"/>
      <dgm:spPr/>
    </dgm:pt>
    <dgm:pt modelId="{8ED8940E-C774-4613-9160-22301AF9402B}" type="pres">
      <dgm:prSet presAssocID="{0CB8BCCF-DB8E-460C-B6A4-4AE419B41880}" presName="horz1" presStyleCnt="0"/>
      <dgm:spPr/>
    </dgm:pt>
    <dgm:pt modelId="{77E95D3B-2796-4129-82A6-D411F6BD9004}" type="pres">
      <dgm:prSet presAssocID="{0CB8BCCF-DB8E-460C-B6A4-4AE419B41880}" presName="tx1" presStyleLbl="revTx" presStyleIdx="0" presStyleCnt="4"/>
      <dgm:spPr/>
    </dgm:pt>
    <dgm:pt modelId="{F014E899-819F-4056-B3B8-1EFE5E10D3B3}" type="pres">
      <dgm:prSet presAssocID="{0CB8BCCF-DB8E-460C-B6A4-4AE419B41880}" presName="vert1" presStyleCnt="0"/>
      <dgm:spPr/>
    </dgm:pt>
    <dgm:pt modelId="{1979E33A-67EE-425E-A974-5487BE761929}" type="pres">
      <dgm:prSet presAssocID="{590C5F4D-133F-4874-A66F-586A0DC8EF42}" presName="thickLine" presStyleLbl="alignNode1" presStyleIdx="1" presStyleCnt="4"/>
      <dgm:spPr/>
    </dgm:pt>
    <dgm:pt modelId="{EB1007B2-7CFC-4F61-BA44-371CF15403D5}" type="pres">
      <dgm:prSet presAssocID="{590C5F4D-133F-4874-A66F-586A0DC8EF42}" presName="horz1" presStyleCnt="0"/>
      <dgm:spPr/>
    </dgm:pt>
    <dgm:pt modelId="{43A74FA3-F42E-435A-ADC2-70AD18A1D6EB}" type="pres">
      <dgm:prSet presAssocID="{590C5F4D-133F-4874-A66F-586A0DC8EF42}" presName="tx1" presStyleLbl="revTx" presStyleIdx="1" presStyleCnt="4"/>
      <dgm:spPr/>
    </dgm:pt>
    <dgm:pt modelId="{FBDF7C7D-7526-408F-B104-5E911470E1BC}" type="pres">
      <dgm:prSet presAssocID="{590C5F4D-133F-4874-A66F-586A0DC8EF42}" presName="vert1" presStyleCnt="0"/>
      <dgm:spPr/>
    </dgm:pt>
    <dgm:pt modelId="{43271271-FEDE-4E67-8938-B794D3F35456}" type="pres">
      <dgm:prSet presAssocID="{EC2B9E0F-744B-4B8D-B915-DB8AE246173D}" presName="thickLine" presStyleLbl="alignNode1" presStyleIdx="2" presStyleCnt="4"/>
      <dgm:spPr/>
    </dgm:pt>
    <dgm:pt modelId="{EC1D556E-3AEA-4C04-B974-2D04BEAFDDBC}" type="pres">
      <dgm:prSet presAssocID="{EC2B9E0F-744B-4B8D-B915-DB8AE246173D}" presName="horz1" presStyleCnt="0"/>
      <dgm:spPr/>
    </dgm:pt>
    <dgm:pt modelId="{8D2ADD44-74FF-418A-B6F4-0ED03DCA62C1}" type="pres">
      <dgm:prSet presAssocID="{EC2B9E0F-744B-4B8D-B915-DB8AE246173D}" presName="tx1" presStyleLbl="revTx" presStyleIdx="2" presStyleCnt="4"/>
      <dgm:spPr/>
    </dgm:pt>
    <dgm:pt modelId="{A054EEF4-F01F-4C91-80D4-F2CE89DBC194}" type="pres">
      <dgm:prSet presAssocID="{EC2B9E0F-744B-4B8D-B915-DB8AE246173D}" presName="vert1" presStyleCnt="0"/>
      <dgm:spPr/>
    </dgm:pt>
    <dgm:pt modelId="{AE29BA24-56B2-4C01-8A8B-6B3E8FB06B48}" type="pres">
      <dgm:prSet presAssocID="{F353698A-8CC5-4C97-B6B8-327C77104DEE}" presName="thickLine" presStyleLbl="alignNode1" presStyleIdx="3" presStyleCnt="4"/>
      <dgm:spPr/>
    </dgm:pt>
    <dgm:pt modelId="{3266D192-9D32-4C85-9AD1-E8AAFF10965A}" type="pres">
      <dgm:prSet presAssocID="{F353698A-8CC5-4C97-B6B8-327C77104DEE}" presName="horz1" presStyleCnt="0"/>
      <dgm:spPr/>
    </dgm:pt>
    <dgm:pt modelId="{B29D9DF2-C476-4CA6-9D5F-12EB9EADAE37}" type="pres">
      <dgm:prSet presAssocID="{F353698A-8CC5-4C97-B6B8-327C77104DEE}" presName="tx1" presStyleLbl="revTx" presStyleIdx="3" presStyleCnt="4"/>
      <dgm:spPr/>
    </dgm:pt>
    <dgm:pt modelId="{776437F5-8373-4B1C-BB80-37359EFED385}" type="pres">
      <dgm:prSet presAssocID="{F353698A-8CC5-4C97-B6B8-327C77104DEE}" presName="vert1" presStyleCnt="0"/>
      <dgm:spPr/>
    </dgm:pt>
  </dgm:ptLst>
  <dgm:cxnLst>
    <dgm:cxn modelId="{47577815-8928-4186-B624-E803F9A63B6D}" srcId="{26C65189-33ED-4B3D-AD9E-68764174125B}" destId="{590C5F4D-133F-4874-A66F-586A0DC8EF42}" srcOrd="1" destOrd="0" parTransId="{5967243F-4668-4304-9312-F55AC0A4304A}" sibTransId="{747C621E-D5AD-4537-AF22-E03D4D4A01B2}"/>
    <dgm:cxn modelId="{297FC464-06B0-47DD-9B4E-99EAC7990490}" srcId="{26C65189-33ED-4B3D-AD9E-68764174125B}" destId="{EC2B9E0F-744B-4B8D-B915-DB8AE246173D}" srcOrd="2" destOrd="0" parTransId="{4C393D6D-639A-4219-AA91-7168A91DDE67}" sibTransId="{A47500B1-4A73-4C65-95F7-02B764F074AB}"/>
    <dgm:cxn modelId="{FF850A66-F5B1-4F2B-9675-BD3526F09BE2}" type="presOf" srcId="{EC2B9E0F-744B-4B8D-B915-DB8AE246173D}" destId="{8D2ADD44-74FF-418A-B6F4-0ED03DCA62C1}" srcOrd="0" destOrd="0" presId="urn:microsoft.com/office/officeart/2008/layout/LinedList"/>
    <dgm:cxn modelId="{A78C5650-B9CF-4B20-AD10-1F6CADA56C8E}" type="presOf" srcId="{0CB8BCCF-DB8E-460C-B6A4-4AE419B41880}" destId="{77E95D3B-2796-4129-82A6-D411F6BD9004}" srcOrd="0" destOrd="0" presId="urn:microsoft.com/office/officeart/2008/layout/LinedList"/>
    <dgm:cxn modelId="{76920782-2A3B-4BD3-B69B-BE0A974A22B9}" type="presOf" srcId="{26C65189-33ED-4B3D-AD9E-68764174125B}" destId="{345B6A75-8FA6-4D88-8672-F8CEDB9F057F}" srcOrd="0" destOrd="0" presId="urn:microsoft.com/office/officeart/2008/layout/LinedList"/>
    <dgm:cxn modelId="{0645DDC5-5A71-40D4-AC6C-4010E6519EFE}" srcId="{26C65189-33ED-4B3D-AD9E-68764174125B}" destId="{0CB8BCCF-DB8E-460C-B6A4-4AE419B41880}" srcOrd="0" destOrd="0" parTransId="{13C723D9-29E0-44D5-8C89-4EB65863AEFD}" sibTransId="{B6EC71A6-CC59-4815-8C2F-1D0772B010AC}"/>
    <dgm:cxn modelId="{9C8FD4D7-BD76-462C-8967-371374EA7004}" type="presOf" srcId="{590C5F4D-133F-4874-A66F-586A0DC8EF42}" destId="{43A74FA3-F42E-435A-ADC2-70AD18A1D6EB}" srcOrd="0" destOrd="0" presId="urn:microsoft.com/office/officeart/2008/layout/LinedList"/>
    <dgm:cxn modelId="{D54CAEDD-5E67-41A8-9107-0086752D9EDA}" type="presOf" srcId="{F353698A-8CC5-4C97-B6B8-327C77104DEE}" destId="{B29D9DF2-C476-4CA6-9D5F-12EB9EADAE37}" srcOrd="0" destOrd="0" presId="urn:microsoft.com/office/officeart/2008/layout/LinedList"/>
    <dgm:cxn modelId="{7B01EBE2-783D-4E21-B5B4-58038F6F79D6}" srcId="{26C65189-33ED-4B3D-AD9E-68764174125B}" destId="{F353698A-8CC5-4C97-B6B8-327C77104DEE}" srcOrd="3" destOrd="0" parTransId="{704B27AE-155F-4625-8F89-E72E74DCB26F}" sibTransId="{50F85384-C197-4C8F-A16B-0D01A6EEFA50}"/>
    <dgm:cxn modelId="{D56AAD23-6758-46E3-824B-56DEE3353951}" type="presParOf" srcId="{345B6A75-8FA6-4D88-8672-F8CEDB9F057F}" destId="{83D709E3-FCE5-474D-8480-269C93E8F1B9}" srcOrd="0" destOrd="0" presId="urn:microsoft.com/office/officeart/2008/layout/LinedList"/>
    <dgm:cxn modelId="{D1BC51E2-D328-4C27-9C52-13E1830C67FF}" type="presParOf" srcId="{345B6A75-8FA6-4D88-8672-F8CEDB9F057F}" destId="{8ED8940E-C774-4613-9160-22301AF9402B}" srcOrd="1" destOrd="0" presId="urn:microsoft.com/office/officeart/2008/layout/LinedList"/>
    <dgm:cxn modelId="{88FB1DA9-09C2-44E1-92CA-7C3DE6B0CDC1}" type="presParOf" srcId="{8ED8940E-C774-4613-9160-22301AF9402B}" destId="{77E95D3B-2796-4129-82A6-D411F6BD9004}" srcOrd="0" destOrd="0" presId="urn:microsoft.com/office/officeart/2008/layout/LinedList"/>
    <dgm:cxn modelId="{336F145E-CD40-41FA-BBB3-5C9C8A2981BB}" type="presParOf" srcId="{8ED8940E-C774-4613-9160-22301AF9402B}" destId="{F014E899-819F-4056-B3B8-1EFE5E10D3B3}" srcOrd="1" destOrd="0" presId="urn:microsoft.com/office/officeart/2008/layout/LinedList"/>
    <dgm:cxn modelId="{251723D4-61E5-4050-B305-8E44BA0764B8}" type="presParOf" srcId="{345B6A75-8FA6-4D88-8672-F8CEDB9F057F}" destId="{1979E33A-67EE-425E-A974-5487BE761929}" srcOrd="2" destOrd="0" presId="urn:microsoft.com/office/officeart/2008/layout/LinedList"/>
    <dgm:cxn modelId="{769C3ED6-B741-4BBA-8AFD-7C6140962257}" type="presParOf" srcId="{345B6A75-8FA6-4D88-8672-F8CEDB9F057F}" destId="{EB1007B2-7CFC-4F61-BA44-371CF15403D5}" srcOrd="3" destOrd="0" presId="urn:microsoft.com/office/officeart/2008/layout/LinedList"/>
    <dgm:cxn modelId="{6B88D072-A640-45AE-AFFA-EA0F57AE7CC1}" type="presParOf" srcId="{EB1007B2-7CFC-4F61-BA44-371CF15403D5}" destId="{43A74FA3-F42E-435A-ADC2-70AD18A1D6EB}" srcOrd="0" destOrd="0" presId="urn:microsoft.com/office/officeart/2008/layout/LinedList"/>
    <dgm:cxn modelId="{3FCE4330-360B-450F-AB6B-617123555D10}" type="presParOf" srcId="{EB1007B2-7CFC-4F61-BA44-371CF15403D5}" destId="{FBDF7C7D-7526-408F-B104-5E911470E1BC}" srcOrd="1" destOrd="0" presId="urn:microsoft.com/office/officeart/2008/layout/LinedList"/>
    <dgm:cxn modelId="{3042DDC3-728D-45E9-B511-AF308C267617}" type="presParOf" srcId="{345B6A75-8FA6-4D88-8672-F8CEDB9F057F}" destId="{43271271-FEDE-4E67-8938-B794D3F35456}" srcOrd="4" destOrd="0" presId="urn:microsoft.com/office/officeart/2008/layout/LinedList"/>
    <dgm:cxn modelId="{65A83A89-FFD6-41F5-B0BE-4F40E25A410E}" type="presParOf" srcId="{345B6A75-8FA6-4D88-8672-F8CEDB9F057F}" destId="{EC1D556E-3AEA-4C04-B974-2D04BEAFDDBC}" srcOrd="5" destOrd="0" presId="urn:microsoft.com/office/officeart/2008/layout/LinedList"/>
    <dgm:cxn modelId="{0017CC94-620C-4E67-ABEB-263FD11DB85A}" type="presParOf" srcId="{EC1D556E-3AEA-4C04-B974-2D04BEAFDDBC}" destId="{8D2ADD44-74FF-418A-B6F4-0ED03DCA62C1}" srcOrd="0" destOrd="0" presId="urn:microsoft.com/office/officeart/2008/layout/LinedList"/>
    <dgm:cxn modelId="{97355E0E-F739-47E6-A150-71E797FD07B4}" type="presParOf" srcId="{EC1D556E-3AEA-4C04-B974-2D04BEAFDDBC}" destId="{A054EEF4-F01F-4C91-80D4-F2CE89DBC194}" srcOrd="1" destOrd="0" presId="urn:microsoft.com/office/officeart/2008/layout/LinedList"/>
    <dgm:cxn modelId="{C31525FB-B1B7-4841-AC79-3B2A5CAE7081}" type="presParOf" srcId="{345B6A75-8FA6-4D88-8672-F8CEDB9F057F}" destId="{AE29BA24-56B2-4C01-8A8B-6B3E8FB06B48}" srcOrd="6" destOrd="0" presId="urn:microsoft.com/office/officeart/2008/layout/LinedList"/>
    <dgm:cxn modelId="{EF04EB5E-392E-4B60-8743-F3BB44EED7D9}" type="presParOf" srcId="{345B6A75-8FA6-4D88-8672-F8CEDB9F057F}" destId="{3266D192-9D32-4C85-9AD1-E8AAFF10965A}" srcOrd="7" destOrd="0" presId="urn:microsoft.com/office/officeart/2008/layout/LinedList"/>
    <dgm:cxn modelId="{131D4FE7-701B-47AA-817A-90B4566AA566}" type="presParOf" srcId="{3266D192-9D32-4C85-9AD1-E8AAFF10965A}" destId="{B29D9DF2-C476-4CA6-9D5F-12EB9EADAE37}" srcOrd="0" destOrd="0" presId="urn:microsoft.com/office/officeart/2008/layout/LinedList"/>
    <dgm:cxn modelId="{DEF5150D-A678-4F51-AA1C-B4358E86A0EF}" type="presParOf" srcId="{3266D192-9D32-4C85-9AD1-E8AAFF10965A}" destId="{776437F5-8373-4B1C-BB80-37359EFED3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4DD95B-0314-4A16-94E9-8BF9A8DB415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B6C78F-9245-44B6-89AF-5869097189CE}">
      <dgm:prSet/>
      <dgm:spPr/>
      <dgm:t>
        <a:bodyPr/>
        <a:lstStyle/>
        <a:p>
          <a:r>
            <a:rPr lang="pl-PL"/>
            <a:t>Praca jako źródło stresu pozytywnego i negatywnego</a:t>
          </a:r>
          <a:endParaRPr lang="en-US"/>
        </a:p>
      </dgm:t>
    </dgm:pt>
    <dgm:pt modelId="{6E142AF3-2891-40D8-B8BA-4D75DAB62083}" type="parTrans" cxnId="{E14AA579-AF2A-4270-8A21-A1DA46A16A7C}">
      <dgm:prSet/>
      <dgm:spPr/>
      <dgm:t>
        <a:bodyPr/>
        <a:lstStyle/>
        <a:p>
          <a:endParaRPr lang="en-US"/>
        </a:p>
      </dgm:t>
    </dgm:pt>
    <dgm:pt modelId="{4F2A80DF-B27B-42DA-9AE2-3D865895642B}" type="sibTrans" cxnId="{E14AA579-AF2A-4270-8A21-A1DA46A16A7C}">
      <dgm:prSet/>
      <dgm:spPr/>
      <dgm:t>
        <a:bodyPr/>
        <a:lstStyle/>
        <a:p>
          <a:endParaRPr lang="en-US"/>
        </a:p>
      </dgm:t>
    </dgm:pt>
    <dgm:pt modelId="{59FBE9BC-EBD1-47C0-84A7-FA1E5E239009}">
      <dgm:prSet/>
      <dgm:spPr/>
      <dgm:t>
        <a:bodyPr/>
        <a:lstStyle/>
        <a:p>
          <a:r>
            <a:rPr lang="pl-PL"/>
            <a:t>Praca jako czynnik rozwojowy</a:t>
          </a:r>
          <a:endParaRPr lang="en-US"/>
        </a:p>
      </dgm:t>
    </dgm:pt>
    <dgm:pt modelId="{E8E9B952-8D31-49AD-8486-2A08840E0146}" type="parTrans" cxnId="{70AE34EF-CBCE-41C2-8C0D-0DF789332DAD}">
      <dgm:prSet/>
      <dgm:spPr/>
      <dgm:t>
        <a:bodyPr/>
        <a:lstStyle/>
        <a:p>
          <a:endParaRPr lang="en-US"/>
        </a:p>
      </dgm:t>
    </dgm:pt>
    <dgm:pt modelId="{A9D66AB9-FEC8-4786-9AB9-421C0CE49B86}" type="sibTrans" cxnId="{70AE34EF-CBCE-41C2-8C0D-0DF789332DAD}">
      <dgm:prSet/>
      <dgm:spPr/>
      <dgm:t>
        <a:bodyPr/>
        <a:lstStyle/>
        <a:p>
          <a:endParaRPr lang="en-US"/>
        </a:p>
      </dgm:t>
    </dgm:pt>
    <dgm:pt modelId="{5C1D23AC-B81E-4B85-9BEB-4FAAFAF90B22}">
      <dgm:prSet/>
      <dgm:spPr/>
      <dgm:t>
        <a:bodyPr/>
        <a:lstStyle/>
        <a:p>
          <a:r>
            <a:rPr lang="pl-PL" dirty="0"/>
            <a:t>Psychospołeczne zagrożenia w środowisku pracy - interakcja pomiędzy organizacyjnymi i środowiskowymi uwarunkowaniami pracy a potrzebami i kompetencjami pracownika.</a:t>
          </a:r>
          <a:endParaRPr lang="en-US" dirty="0"/>
        </a:p>
      </dgm:t>
    </dgm:pt>
    <dgm:pt modelId="{D2033755-0548-473C-874B-C8C2C2CB2F6C}" type="parTrans" cxnId="{FBF55CB2-F52D-47D9-9A53-E34FCB7886A2}">
      <dgm:prSet/>
      <dgm:spPr/>
      <dgm:t>
        <a:bodyPr/>
        <a:lstStyle/>
        <a:p>
          <a:endParaRPr lang="en-US"/>
        </a:p>
      </dgm:t>
    </dgm:pt>
    <dgm:pt modelId="{419386C8-C5C0-46E4-A9A7-BEB6C121ACE3}" type="sibTrans" cxnId="{FBF55CB2-F52D-47D9-9A53-E34FCB7886A2}">
      <dgm:prSet/>
      <dgm:spPr/>
      <dgm:t>
        <a:bodyPr/>
        <a:lstStyle/>
        <a:p>
          <a:endParaRPr lang="en-US"/>
        </a:p>
      </dgm:t>
    </dgm:pt>
    <dgm:pt modelId="{D4756914-DF87-46CF-B6AC-E7C8ECE091CC}">
      <dgm:prSet/>
      <dgm:spPr/>
      <dgm:t>
        <a:bodyPr/>
        <a:lstStyle/>
        <a:p>
          <a:r>
            <a:rPr lang="pl-PL"/>
            <a:t>Wymagania a zasoby i zaangażowanie</a:t>
          </a:r>
          <a:endParaRPr lang="en-US"/>
        </a:p>
      </dgm:t>
    </dgm:pt>
    <dgm:pt modelId="{559B8B31-2197-4BD5-A46F-6AFC4D79A1F2}" type="parTrans" cxnId="{BEE97931-AD5C-479D-9F4E-B1666A9850D6}">
      <dgm:prSet/>
      <dgm:spPr/>
      <dgm:t>
        <a:bodyPr/>
        <a:lstStyle/>
        <a:p>
          <a:endParaRPr lang="en-US"/>
        </a:p>
      </dgm:t>
    </dgm:pt>
    <dgm:pt modelId="{31ACA7B7-8B64-4C74-B94F-8853398F8FD3}" type="sibTrans" cxnId="{BEE97931-AD5C-479D-9F4E-B1666A9850D6}">
      <dgm:prSet/>
      <dgm:spPr/>
      <dgm:t>
        <a:bodyPr/>
        <a:lstStyle/>
        <a:p>
          <a:endParaRPr lang="en-US"/>
        </a:p>
      </dgm:t>
    </dgm:pt>
    <dgm:pt modelId="{F48052B2-6066-4509-8088-CAD0B634ED7E}" type="pres">
      <dgm:prSet presAssocID="{9C4DD95B-0314-4A16-94E9-8BF9A8DB4154}" presName="linear" presStyleCnt="0">
        <dgm:presLayoutVars>
          <dgm:animLvl val="lvl"/>
          <dgm:resizeHandles val="exact"/>
        </dgm:presLayoutVars>
      </dgm:prSet>
      <dgm:spPr/>
    </dgm:pt>
    <dgm:pt modelId="{D899D2C9-72E6-4509-880C-B08E0500FDDA}" type="pres">
      <dgm:prSet presAssocID="{6CB6C78F-9245-44B6-89AF-5869097189C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CB716F7-F008-4760-9CF9-89C7DBCEC106}" type="pres">
      <dgm:prSet presAssocID="{4F2A80DF-B27B-42DA-9AE2-3D865895642B}" presName="spacer" presStyleCnt="0"/>
      <dgm:spPr/>
    </dgm:pt>
    <dgm:pt modelId="{1D767143-3EFB-41E7-8C8E-E8734CA25FD8}" type="pres">
      <dgm:prSet presAssocID="{59FBE9BC-EBD1-47C0-84A7-FA1E5E23900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021DC52-E13B-4E58-ADBB-8EB21881AB0D}" type="pres">
      <dgm:prSet presAssocID="{A9D66AB9-FEC8-4786-9AB9-421C0CE49B86}" presName="spacer" presStyleCnt="0"/>
      <dgm:spPr/>
    </dgm:pt>
    <dgm:pt modelId="{CF870776-7AA3-4520-AAFB-ABAA5110D5A2}" type="pres">
      <dgm:prSet presAssocID="{5C1D23AC-B81E-4B85-9BEB-4FAAFAF90B2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D2F876-A187-4B74-81CA-CFB4F37A2250}" type="pres">
      <dgm:prSet presAssocID="{419386C8-C5C0-46E4-A9A7-BEB6C121ACE3}" presName="spacer" presStyleCnt="0"/>
      <dgm:spPr/>
    </dgm:pt>
    <dgm:pt modelId="{FAA2025C-8DF9-4AA6-A9AE-103FDFBC5DED}" type="pres">
      <dgm:prSet presAssocID="{D4756914-DF87-46CF-B6AC-E7C8ECE091C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A4EC608-B41C-4D41-ABA1-37966EFECCA3}" type="presOf" srcId="{9C4DD95B-0314-4A16-94E9-8BF9A8DB4154}" destId="{F48052B2-6066-4509-8088-CAD0B634ED7E}" srcOrd="0" destOrd="0" presId="urn:microsoft.com/office/officeart/2005/8/layout/vList2"/>
    <dgm:cxn modelId="{BEE97931-AD5C-479D-9F4E-B1666A9850D6}" srcId="{9C4DD95B-0314-4A16-94E9-8BF9A8DB4154}" destId="{D4756914-DF87-46CF-B6AC-E7C8ECE091CC}" srcOrd="3" destOrd="0" parTransId="{559B8B31-2197-4BD5-A46F-6AFC4D79A1F2}" sibTransId="{31ACA7B7-8B64-4C74-B94F-8853398F8FD3}"/>
    <dgm:cxn modelId="{1893D132-D90A-4DB5-9156-A7A467B7F7DC}" type="presOf" srcId="{5C1D23AC-B81E-4B85-9BEB-4FAAFAF90B22}" destId="{CF870776-7AA3-4520-AAFB-ABAA5110D5A2}" srcOrd="0" destOrd="0" presId="urn:microsoft.com/office/officeart/2005/8/layout/vList2"/>
    <dgm:cxn modelId="{D37BC434-1131-463E-8398-A41F03A04E24}" type="presOf" srcId="{59FBE9BC-EBD1-47C0-84A7-FA1E5E239009}" destId="{1D767143-3EFB-41E7-8C8E-E8734CA25FD8}" srcOrd="0" destOrd="0" presId="urn:microsoft.com/office/officeart/2005/8/layout/vList2"/>
    <dgm:cxn modelId="{E14AA579-AF2A-4270-8A21-A1DA46A16A7C}" srcId="{9C4DD95B-0314-4A16-94E9-8BF9A8DB4154}" destId="{6CB6C78F-9245-44B6-89AF-5869097189CE}" srcOrd="0" destOrd="0" parTransId="{6E142AF3-2891-40D8-B8BA-4D75DAB62083}" sibTransId="{4F2A80DF-B27B-42DA-9AE2-3D865895642B}"/>
    <dgm:cxn modelId="{1D7390A3-ECC4-4781-995B-B27AF7A1A86F}" type="presOf" srcId="{D4756914-DF87-46CF-B6AC-E7C8ECE091CC}" destId="{FAA2025C-8DF9-4AA6-A9AE-103FDFBC5DED}" srcOrd="0" destOrd="0" presId="urn:microsoft.com/office/officeart/2005/8/layout/vList2"/>
    <dgm:cxn modelId="{FBF55CB2-F52D-47D9-9A53-E34FCB7886A2}" srcId="{9C4DD95B-0314-4A16-94E9-8BF9A8DB4154}" destId="{5C1D23AC-B81E-4B85-9BEB-4FAAFAF90B22}" srcOrd="2" destOrd="0" parTransId="{D2033755-0548-473C-874B-C8C2C2CB2F6C}" sibTransId="{419386C8-C5C0-46E4-A9A7-BEB6C121ACE3}"/>
    <dgm:cxn modelId="{075381C5-917A-45C0-807C-9281B53CCAF3}" type="presOf" srcId="{6CB6C78F-9245-44B6-89AF-5869097189CE}" destId="{D899D2C9-72E6-4509-880C-B08E0500FDDA}" srcOrd="0" destOrd="0" presId="urn:microsoft.com/office/officeart/2005/8/layout/vList2"/>
    <dgm:cxn modelId="{70AE34EF-CBCE-41C2-8C0D-0DF789332DAD}" srcId="{9C4DD95B-0314-4A16-94E9-8BF9A8DB4154}" destId="{59FBE9BC-EBD1-47C0-84A7-FA1E5E239009}" srcOrd="1" destOrd="0" parTransId="{E8E9B952-8D31-49AD-8486-2A08840E0146}" sibTransId="{A9D66AB9-FEC8-4786-9AB9-421C0CE49B86}"/>
    <dgm:cxn modelId="{C3358B8F-BE08-4340-B651-3BF760AC15E8}" type="presParOf" srcId="{F48052B2-6066-4509-8088-CAD0B634ED7E}" destId="{D899D2C9-72E6-4509-880C-B08E0500FDDA}" srcOrd="0" destOrd="0" presId="urn:microsoft.com/office/officeart/2005/8/layout/vList2"/>
    <dgm:cxn modelId="{9118C8A7-23C3-43F0-B16B-4B6940D8B21D}" type="presParOf" srcId="{F48052B2-6066-4509-8088-CAD0B634ED7E}" destId="{0CB716F7-F008-4760-9CF9-89C7DBCEC106}" srcOrd="1" destOrd="0" presId="urn:microsoft.com/office/officeart/2005/8/layout/vList2"/>
    <dgm:cxn modelId="{D7076425-573F-45F9-A0F8-F8D47EFC6384}" type="presParOf" srcId="{F48052B2-6066-4509-8088-CAD0B634ED7E}" destId="{1D767143-3EFB-41E7-8C8E-E8734CA25FD8}" srcOrd="2" destOrd="0" presId="urn:microsoft.com/office/officeart/2005/8/layout/vList2"/>
    <dgm:cxn modelId="{B5207183-2A9C-4DFF-85E7-0A4242604327}" type="presParOf" srcId="{F48052B2-6066-4509-8088-CAD0B634ED7E}" destId="{B021DC52-E13B-4E58-ADBB-8EB21881AB0D}" srcOrd="3" destOrd="0" presId="urn:microsoft.com/office/officeart/2005/8/layout/vList2"/>
    <dgm:cxn modelId="{58F23F5C-ED47-4440-91B5-2427C0ED6DE9}" type="presParOf" srcId="{F48052B2-6066-4509-8088-CAD0B634ED7E}" destId="{CF870776-7AA3-4520-AAFB-ABAA5110D5A2}" srcOrd="4" destOrd="0" presId="urn:microsoft.com/office/officeart/2005/8/layout/vList2"/>
    <dgm:cxn modelId="{F7390348-E0ED-4FE9-88F1-8ED84E64DD2A}" type="presParOf" srcId="{F48052B2-6066-4509-8088-CAD0B634ED7E}" destId="{D7D2F876-A187-4B74-81CA-CFB4F37A2250}" srcOrd="5" destOrd="0" presId="urn:microsoft.com/office/officeart/2005/8/layout/vList2"/>
    <dgm:cxn modelId="{9A7C58F7-224B-4D40-96F1-F4C059C8225D}" type="presParOf" srcId="{F48052B2-6066-4509-8088-CAD0B634ED7E}" destId="{FAA2025C-8DF9-4AA6-A9AE-103FDFBC5D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82B053-21E0-4B41-A21B-C09808C1E42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B342F7-338B-4900-BE00-5CDC2BC4BCEC}">
      <dgm:prSet/>
      <dgm:spPr/>
      <dgm:t>
        <a:bodyPr/>
        <a:lstStyle/>
        <a:p>
          <a:r>
            <a:rPr lang="pl-PL"/>
            <a:t>konflikty, brak szacunku, brak wsparcia przełożonych i współpracowników, brak współpracy w zespole</a:t>
          </a:r>
          <a:endParaRPr lang="en-US"/>
        </a:p>
      </dgm:t>
    </dgm:pt>
    <dgm:pt modelId="{7B254F44-B00F-40BD-8158-EFE49585A84A}" type="parTrans" cxnId="{9A8E010C-C222-4F9F-8F70-DAB55A892928}">
      <dgm:prSet/>
      <dgm:spPr/>
      <dgm:t>
        <a:bodyPr/>
        <a:lstStyle/>
        <a:p>
          <a:endParaRPr lang="en-US"/>
        </a:p>
      </dgm:t>
    </dgm:pt>
    <dgm:pt modelId="{0C1E4586-7957-4AAD-98D8-201A9C38EAAE}" type="sibTrans" cxnId="{9A8E010C-C222-4F9F-8F70-DAB55A892928}">
      <dgm:prSet/>
      <dgm:spPr/>
      <dgm:t>
        <a:bodyPr/>
        <a:lstStyle/>
        <a:p>
          <a:endParaRPr lang="en-US"/>
        </a:p>
      </dgm:t>
    </dgm:pt>
    <dgm:pt modelId="{15142ECE-57D9-4A87-99E2-A01C2C26A892}">
      <dgm:prSet/>
      <dgm:spPr/>
      <dgm:t>
        <a:bodyPr/>
        <a:lstStyle/>
        <a:p>
          <a:r>
            <a:rPr lang="pl-PL"/>
            <a:t>faworyzowanie, dyskryminowanie</a:t>
          </a:r>
          <a:endParaRPr lang="en-US"/>
        </a:p>
      </dgm:t>
    </dgm:pt>
    <dgm:pt modelId="{8FE01F0D-2CBD-4A2B-8578-D9A7DC0FE38E}" type="parTrans" cxnId="{6D69BD42-730D-4FCF-B295-9B8612C20594}">
      <dgm:prSet/>
      <dgm:spPr/>
      <dgm:t>
        <a:bodyPr/>
        <a:lstStyle/>
        <a:p>
          <a:endParaRPr lang="en-US"/>
        </a:p>
      </dgm:t>
    </dgm:pt>
    <dgm:pt modelId="{8D05BC35-916E-438A-A52D-745A833EE957}" type="sibTrans" cxnId="{6D69BD42-730D-4FCF-B295-9B8612C20594}">
      <dgm:prSet/>
      <dgm:spPr/>
      <dgm:t>
        <a:bodyPr/>
        <a:lstStyle/>
        <a:p>
          <a:endParaRPr lang="en-US"/>
        </a:p>
      </dgm:t>
    </dgm:pt>
    <dgm:pt modelId="{F70416BE-F3C5-4511-B47C-D2B07E4711BC}">
      <dgm:prSet/>
      <dgm:spPr/>
      <dgm:t>
        <a:bodyPr/>
        <a:lstStyle/>
        <a:p>
          <a:r>
            <a:rPr lang="pl-PL"/>
            <a:t>nadmierne wymagania i kontrola pracy</a:t>
          </a:r>
          <a:endParaRPr lang="en-US"/>
        </a:p>
      </dgm:t>
    </dgm:pt>
    <dgm:pt modelId="{8565245D-6446-4F22-998B-207C3D989160}" type="parTrans" cxnId="{C0183143-BDCC-467C-8395-AB9C0AB2A1C9}">
      <dgm:prSet/>
      <dgm:spPr/>
      <dgm:t>
        <a:bodyPr/>
        <a:lstStyle/>
        <a:p>
          <a:endParaRPr lang="en-US"/>
        </a:p>
      </dgm:t>
    </dgm:pt>
    <dgm:pt modelId="{34FA6607-16FF-4D90-BE26-EAA886E7F8C8}" type="sibTrans" cxnId="{C0183143-BDCC-467C-8395-AB9C0AB2A1C9}">
      <dgm:prSet/>
      <dgm:spPr/>
      <dgm:t>
        <a:bodyPr/>
        <a:lstStyle/>
        <a:p>
          <a:endParaRPr lang="en-US"/>
        </a:p>
      </dgm:t>
    </dgm:pt>
    <dgm:pt modelId="{D4E9EBE0-7183-4E51-ADFB-CE8482185DE6}">
      <dgm:prSet/>
      <dgm:spPr/>
      <dgm:t>
        <a:bodyPr/>
        <a:lstStyle/>
        <a:p>
          <a:r>
            <a:rPr lang="pl-PL"/>
            <a:t>niejednoznaczność pełnionych ról zawodowych i brak możliwości podejmowania decyzji</a:t>
          </a:r>
          <a:endParaRPr lang="en-US"/>
        </a:p>
      </dgm:t>
    </dgm:pt>
    <dgm:pt modelId="{99F0FA29-7A0D-4216-A7B4-722B83C6B404}" type="parTrans" cxnId="{50BE5119-836B-4557-8E8D-DADFD02C024A}">
      <dgm:prSet/>
      <dgm:spPr/>
      <dgm:t>
        <a:bodyPr/>
        <a:lstStyle/>
        <a:p>
          <a:endParaRPr lang="en-US"/>
        </a:p>
      </dgm:t>
    </dgm:pt>
    <dgm:pt modelId="{FB9D8F5D-5AD2-46EB-B2BB-8C8FCFA7F848}" type="sibTrans" cxnId="{50BE5119-836B-4557-8E8D-DADFD02C024A}">
      <dgm:prSet/>
      <dgm:spPr/>
      <dgm:t>
        <a:bodyPr/>
        <a:lstStyle/>
        <a:p>
          <a:endParaRPr lang="en-US"/>
        </a:p>
      </dgm:t>
    </dgm:pt>
    <dgm:pt modelId="{47F2E1A5-F3B8-46DD-82F8-474192E2737D}">
      <dgm:prSet/>
      <dgm:spPr/>
      <dgm:t>
        <a:bodyPr/>
        <a:lstStyle/>
        <a:p>
          <a:r>
            <a:rPr lang="pl-PL"/>
            <a:t>przeciążenie pracą</a:t>
          </a:r>
          <a:endParaRPr lang="en-US"/>
        </a:p>
      </dgm:t>
    </dgm:pt>
    <dgm:pt modelId="{ABE54773-D043-4ABD-AFA5-15BA8E4C6287}" type="parTrans" cxnId="{F53C27C8-4C28-4011-BB70-9834025E2E5C}">
      <dgm:prSet/>
      <dgm:spPr/>
      <dgm:t>
        <a:bodyPr/>
        <a:lstStyle/>
        <a:p>
          <a:endParaRPr lang="en-US"/>
        </a:p>
      </dgm:t>
    </dgm:pt>
    <dgm:pt modelId="{898D5FA5-F4E7-4D41-9A77-E270EDE27C35}" type="sibTrans" cxnId="{F53C27C8-4C28-4011-BB70-9834025E2E5C}">
      <dgm:prSet/>
      <dgm:spPr/>
      <dgm:t>
        <a:bodyPr/>
        <a:lstStyle/>
        <a:p>
          <a:endParaRPr lang="en-US"/>
        </a:p>
      </dgm:t>
    </dgm:pt>
    <dgm:pt modelId="{27D41FAA-3649-48DF-9224-88269B1D95FD}">
      <dgm:prSet/>
      <dgm:spPr/>
      <dgm:t>
        <a:bodyPr/>
        <a:lstStyle/>
        <a:p>
          <a:r>
            <a:rPr lang="pl-PL"/>
            <a:t>konflikt z wartościami, kontekst etyki pracy</a:t>
          </a:r>
          <a:endParaRPr lang="en-US"/>
        </a:p>
      </dgm:t>
    </dgm:pt>
    <dgm:pt modelId="{C5348639-EC67-46B2-893D-21FF1C40A3DF}" type="parTrans" cxnId="{19351395-DD17-4EF1-8676-9F4877F224B7}">
      <dgm:prSet/>
      <dgm:spPr/>
      <dgm:t>
        <a:bodyPr/>
        <a:lstStyle/>
        <a:p>
          <a:endParaRPr lang="en-US"/>
        </a:p>
      </dgm:t>
    </dgm:pt>
    <dgm:pt modelId="{76C45ACF-3753-452E-A738-1810EC0CA941}" type="sibTrans" cxnId="{19351395-DD17-4EF1-8676-9F4877F224B7}">
      <dgm:prSet/>
      <dgm:spPr/>
      <dgm:t>
        <a:bodyPr/>
        <a:lstStyle/>
        <a:p>
          <a:endParaRPr lang="en-US"/>
        </a:p>
      </dgm:t>
    </dgm:pt>
    <dgm:pt modelId="{F0042E45-6A21-4AED-AB74-9A7546923DB0}">
      <dgm:prSet/>
      <dgm:spPr/>
      <dgm:t>
        <a:bodyPr/>
        <a:lstStyle/>
        <a:p>
          <a:r>
            <a:rPr lang="pl-PL" dirty="0"/>
            <a:t>brak zasobów (wewnętrznych i zewnętrznych)</a:t>
          </a:r>
          <a:endParaRPr lang="en-US" dirty="0"/>
        </a:p>
      </dgm:t>
    </dgm:pt>
    <dgm:pt modelId="{01A7D037-494D-4E9A-B33F-EB93AE08EC55}" type="parTrans" cxnId="{AC340175-60A3-4D4B-8CCE-5833D61AA70B}">
      <dgm:prSet/>
      <dgm:spPr/>
      <dgm:t>
        <a:bodyPr/>
        <a:lstStyle/>
        <a:p>
          <a:endParaRPr lang="en-US"/>
        </a:p>
      </dgm:t>
    </dgm:pt>
    <dgm:pt modelId="{A6D82155-F33E-45B4-AD52-1B1B4ACEF201}" type="sibTrans" cxnId="{AC340175-60A3-4D4B-8CCE-5833D61AA70B}">
      <dgm:prSet/>
      <dgm:spPr/>
      <dgm:t>
        <a:bodyPr/>
        <a:lstStyle/>
        <a:p>
          <a:endParaRPr lang="en-US"/>
        </a:p>
      </dgm:t>
    </dgm:pt>
    <dgm:pt modelId="{C26DC0BE-1E95-4722-AE2E-E0A0F0E4F653}">
      <dgm:prSet/>
      <dgm:spPr/>
      <dgm:t>
        <a:bodyPr/>
        <a:lstStyle/>
        <a:p>
          <a:r>
            <a:rPr lang="pl-PL" dirty="0"/>
            <a:t>czynniki osobowościowe </a:t>
          </a:r>
          <a:endParaRPr lang="en-US" dirty="0"/>
        </a:p>
      </dgm:t>
    </dgm:pt>
    <dgm:pt modelId="{30044390-DE91-44C4-AB23-EB96262E795C}" type="parTrans" cxnId="{D98376F0-779F-4F70-9113-35A013333C2E}">
      <dgm:prSet/>
      <dgm:spPr/>
      <dgm:t>
        <a:bodyPr/>
        <a:lstStyle/>
        <a:p>
          <a:endParaRPr lang="en-US"/>
        </a:p>
      </dgm:t>
    </dgm:pt>
    <dgm:pt modelId="{54718B13-EC99-4C9F-B0D9-3395F6F17EC5}" type="sibTrans" cxnId="{D98376F0-779F-4F70-9113-35A013333C2E}">
      <dgm:prSet/>
      <dgm:spPr/>
      <dgm:t>
        <a:bodyPr/>
        <a:lstStyle/>
        <a:p>
          <a:endParaRPr lang="en-US"/>
        </a:p>
      </dgm:t>
    </dgm:pt>
    <dgm:pt modelId="{31D5ACCB-93DA-46B4-A14F-DDC8AD949DDB}" type="pres">
      <dgm:prSet presAssocID="{7182B053-21E0-4B41-A21B-C09808C1E421}" presName="diagram" presStyleCnt="0">
        <dgm:presLayoutVars>
          <dgm:dir/>
          <dgm:resizeHandles val="exact"/>
        </dgm:presLayoutVars>
      </dgm:prSet>
      <dgm:spPr/>
    </dgm:pt>
    <dgm:pt modelId="{CCDB6125-B3BC-4739-9BCF-FB1D9DC4A97A}" type="pres">
      <dgm:prSet presAssocID="{41B342F7-338B-4900-BE00-5CDC2BC4BCEC}" presName="node" presStyleLbl="node1" presStyleIdx="0" presStyleCnt="8">
        <dgm:presLayoutVars>
          <dgm:bulletEnabled val="1"/>
        </dgm:presLayoutVars>
      </dgm:prSet>
      <dgm:spPr/>
    </dgm:pt>
    <dgm:pt modelId="{39BA6C9B-F448-418A-973F-F935822E44FA}" type="pres">
      <dgm:prSet presAssocID="{0C1E4586-7957-4AAD-98D8-201A9C38EAAE}" presName="sibTrans" presStyleCnt="0"/>
      <dgm:spPr/>
    </dgm:pt>
    <dgm:pt modelId="{2CD0B82D-46EE-482E-9D89-6A56A68C6187}" type="pres">
      <dgm:prSet presAssocID="{15142ECE-57D9-4A87-99E2-A01C2C26A892}" presName="node" presStyleLbl="node1" presStyleIdx="1" presStyleCnt="8">
        <dgm:presLayoutVars>
          <dgm:bulletEnabled val="1"/>
        </dgm:presLayoutVars>
      </dgm:prSet>
      <dgm:spPr/>
    </dgm:pt>
    <dgm:pt modelId="{60815ABF-37AA-41C2-9BC7-53E0FBCA8A34}" type="pres">
      <dgm:prSet presAssocID="{8D05BC35-916E-438A-A52D-745A833EE957}" presName="sibTrans" presStyleCnt="0"/>
      <dgm:spPr/>
    </dgm:pt>
    <dgm:pt modelId="{F2FE27DF-05B2-492F-A451-29B71799E88E}" type="pres">
      <dgm:prSet presAssocID="{F70416BE-F3C5-4511-B47C-D2B07E4711BC}" presName="node" presStyleLbl="node1" presStyleIdx="2" presStyleCnt="8">
        <dgm:presLayoutVars>
          <dgm:bulletEnabled val="1"/>
        </dgm:presLayoutVars>
      </dgm:prSet>
      <dgm:spPr/>
    </dgm:pt>
    <dgm:pt modelId="{ACB8D7E1-744A-487D-B385-D4711794915C}" type="pres">
      <dgm:prSet presAssocID="{34FA6607-16FF-4D90-BE26-EAA886E7F8C8}" presName="sibTrans" presStyleCnt="0"/>
      <dgm:spPr/>
    </dgm:pt>
    <dgm:pt modelId="{4953CDDB-7E0C-45B0-8593-CDED2849B66F}" type="pres">
      <dgm:prSet presAssocID="{D4E9EBE0-7183-4E51-ADFB-CE8482185DE6}" presName="node" presStyleLbl="node1" presStyleIdx="3" presStyleCnt="8">
        <dgm:presLayoutVars>
          <dgm:bulletEnabled val="1"/>
        </dgm:presLayoutVars>
      </dgm:prSet>
      <dgm:spPr/>
    </dgm:pt>
    <dgm:pt modelId="{2D7ABD2D-A000-4846-92F1-1F1C96DC86B6}" type="pres">
      <dgm:prSet presAssocID="{FB9D8F5D-5AD2-46EB-B2BB-8C8FCFA7F848}" presName="sibTrans" presStyleCnt="0"/>
      <dgm:spPr/>
    </dgm:pt>
    <dgm:pt modelId="{121390A9-DB0A-4C5A-9A31-84AED818011E}" type="pres">
      <dgm:prSet presAssocID="{47F2E1A5-F3B8-46DD-82F8-474192E2737D}" presName="node" presStyleLbl="node1" presStyleIdx="4" presStyleCnt="8">
        <dgm:presLayoutVars>
          <dgm:bulletEnabled val="1"/>
        </dgm:presLayoutVars>
      </dgm:prSet>
      <dgm:spPr/>
    </dgm:pt>
    <dgm:pt modelId="{1B4D7013-0063-477A-AA6F-8DE9192370F9}" type="pres">
      <dgm:prSet presAssocID="{898D5FA5-F4E7-4D41-9A77-E270EDE27C35}" presName="sibTrans" presStyleCnt="0"/>
      <dgm:spPr/>
    </dgm:pt>
    <dgm:pt modelId="{CF1D304E-87C6-4F25-8123-1CC341C90B2E}" type="pres">
      <dgm:prSet presAssocID="{27D41FAA-3649-48DF-9224-88269B1D95FD}" presName="node" presStyleLbl="node1" presStyleIdx="5" presStyleCnt="8">
        <dgm:presLayoutVars>
          <dgm:bulletEnabled val="1"/>
        </dgm:presLayoutVars>
      </dgm:prSet>
      <dgm:spPr/>
    </dgm:pt>
    <dgm:pt modelId="{46C8C5E2-0514-4761-9005-6728E2A9375A}" type="pres">
      <dgm:prSet presAssocID="{76C45ACF-3753-452E-A738-1810EC0CA941}" presName="sibTrans" presStyleCnt="0"/>
      <dgm:spPr/>
    </dgm:pt>
    <dgm:pt modelId="{4F5B0FEB-3F6D-425A-82FE-FE8675052CFF}" type="pres">
      <dgm:prSet presAssocID="{F0042E45-6A21-4AED-AB74-9A7546923DB0}" presName="node" presStyleLbl="node1" presStyleIdx="6" presStyleCnt="8">
        <dgm:presLayoutVars>
          <dgm:bulletEnabled val="1"/>
        </dgm:presLayoutVars>
      </dgm:prSet>
      <dgm:spPr/>
    </dgm:pt>
    <dgm:pt modelId="{D11DE407-3D57-4858-8F3E-9B95D9CA7402}" type="pres">
      <dgm:prSet presAssocID="{A6D82155-F33E-45B4-AD52-1B1B4ACEF201}" presName="sibTrans" presStyleCnt="0"/>
      <dgm:spPr/>
    </dgm:pt>
    <dgm:pt modelId="{63F90795-12CE-499A-9EA8-4B8DBB4E58AF}" type="pres">
      <dgm:prSet presAssocID="{C26DC0BE-1E95-4722-AE2E-E0A0F0E4F653}" presName="node" presStyleLbl="node1" presStyleIdx="7" presStyleCnt="8">
        <dgm:presLayoutVars>
          <dgm:bulletEnabled val="1"/>
        </dgm:presLayoutVars>
      </dgm:prSet>
      <dgm:spPr/>
    </dgm:pt>
  </dgm:ptLst>
  <dgm:cxnLst>
    <dgm:cxn modelId="{9A8E010C-C222-4F9F-8F70-DAB55A892928}" srcId="{7182B053-21E0-4B41-A21B-C09808C1E421}" destId="{41B342F7-338B-4900-BE00-5CDC2BC4BCEC}" srcOrd="0" destOrd="0" parTransId="{7B254F44-B00F-40BD-8158-EFE49585A84A}" sibTransId="{0C1E4586-7957-4AAD-98D8-201A9C38EAAE}"/>
    <dgm:cxn modelId="{50BE5119-836B-4557-8E8D-DADFD02C024A}" srcId="{7182B053-21E0-4B41-A21B-C09808C1E421}" destId="{D4E9EBE0-7183-4E51-ADFB-CE8482185DE6}" srcOrd="3" destOrd="0" parTransId="{99F0FA29-7A0D-4216-A7B4-722B83C6B404}" sibTransId="{FB9D8F5D-5AD2-46EB-B2BB-8C8FCFA7F848}"/>
    <dgm:cxn modelId="{6D69BD42-730D-4FCF-B295-9B8612C20594}" srcId="{7182B053-21E0-4B41-A21B-C09808C1E421}" destId="{15142ECE-57D9-4A87-99E2-A01C2C26A892}" srcOrd="1" destOrd="0" parTransId="{8FE01F0D-2CBD-4A2B-8578-D9A7DC0FE38E}" sibTransId="{8D05BC35-916E-438A-A52D-745A833EE957}"/>
    <dgm:cxn modelId="{C0183143-BDCC-467C-8395-AB9C0AB2A1C9}" srcId="{7182B053-21E0-4B41-A21B-C09808C1E421}" destId="{F70416BE-F3C5-4511-B47C-D2B07E4711BC}" srcOrd="2" destOrd="0" parTransId="{8565245D-6446-4F22-998B-207C3D989160}" sibTransId="{34FA6607-16FF-4D90-BE26-EAA886E7F8C8}"/>
    <dgm:cxn modelId="{AC340175-60A3-4D4B-8CCE-5833D61AA70B}" srcId="{7182B053-21E0-4B41-A21B-C09808C1E421}" destId="{F0042E45-6A21-4AED-AB74-9A7546923DB0}" srcOrd="6" destOrd="0" parTransId="{01A7D037-494D-4E9A-B33F-EB93AE08EC55}" sibTransId="{A6D82155-F33E-45B4-AD52-1B1B4ACEF201}"/>
    <dgm:cxn modelId="{45B69A75-B395-4462-82A6-17F43FDAA38E}" type="presOf" srcId="{7182B053-21E0-4B41-A21B-C09808C1E421}" destId="{31D5ACCB-93DA-46B4-A14F-DDC8AD949DDB}" srcOrd="0" destOrd="0" presId="urn:microsoft.com/office/officeart/2005/8/layout/default"/>
    <dgm:cxn modelId="{6B1F177C-D9B8-4C1E-A916-BC8BFAE3BEB6}" type="presOf" srcId="{C26DC0BE-1E95-4722-AE2E-E0A0F0E4F653}" destId="{63F90795-12CE-499A-9EA8-4B8DBB4E58AF}" srcOrd="0" destOrd="0" presId="urn:microsoft.com/office/officeart/2005/8/layout/default"/>
    <dgm:cxn modelId="{FA050181-8835-473B-A24E-7725070CCE3F}" type="presOf" srcId="{15142ECE-57D9-4A87-99E2-A01C2C26A892}" destId="{2CD0B82D-46EE-482E-9D89-6A56A68C6187}" srcOrd="0" destOrd="0" presId="urn:microsoft.com/office/officeart/2005/8/layout/default"/>
    <dgm:cxn modelId="{2CCE6C91-A5C4-44ED-A268-31D972EE0035}" type="presOf" srcId="{F0042E45-6A21-4AED-AB74-9A7546923DB0}" destId="{4F5B0FEB-3F6D-425A-82FE-FE8675052CFF}" srcOrd="0" destOrd="0" presId="urn:microsoft.com/office/officeart/2005/8/layout/default"/>
    <dgm:cxn modelId="{19351395-DD17-4EF1-8676-9F4877F224B7}" srcId="{7182B053-21E0-4B41-A21B-C09808C1E421}" destId="{27D41FAA-3649-48DF-9224-88269B1D95FD}" srcOrd="5" destOrd="0" parTransId="{C5348639-EC67-46B2-893D-21FF1C40A3DF}" sibTransId="{76C45ACF-3753-452E-A738-1810EC0CA941}"/>
    <dgm:cxn modelId="{5C531EA9-EF99-4FF8-9F80-333F45F6F363}" type="presOf" srcId="{D4E9EBE0-7183-4E51-ADFB-CE8482185DE6}" destId="{4953CDDB-7E0C-45B0-8593-CDED2849B66F}" srcOrd="0" destOrd="0" presId="urn:microsoft.com/office/officeart/2005/8/layout/default"/>
    <dgm:cxn modelId="{98DA46AE-468D-4AB4-8861-FF08397F2C94}" type="presOf" srcId="{47F2E1A5-F3B8-46DD-82F8-474192E2737D}" destId="{121390A9-DB0A-4C5A-9A31-84AED818011E}" srcOrd="0" destOrd="0" presId="urn:microsoft.com/office/officeart/2005/8/layout/default"/>
    <dgm:cxn modelId="{4AC411B3-AC54-4AAC-8910-4C8A005F0E71}" type="presOf" srcId="{F70416BE-F3C5-4511-B47C-D2B07E4711BC}" destId="{F2FE27DF-05B2-492F-A451-29B71799E88E}" srcOrd="0" destOrd="0" presId="urn:microsoft.com/office/officeart/2005/8/layout/default"/>
    <dgm:cxn modelId="{F53C27C8-4C28-4011-BB70-9834025E2E5C}" srcId="{7182B053-21E0-4B41-A21B-C09808C1E421}" destId="{47F2E1A5-F3B8-46DD-82F8-474192E2737D}" srcOrd="4" destOrd="0" parTransId="{ABE54773-D043-4ABD-AFA5-15BA8E4C6287}" sibTransId="{898D5FA5-F4E7-4D41-9A77-E270EDE27C35}"/>
    <dgm:cxn modelId="{B4474DD8-B73A-44F1-A144-3821D65116F2}" type="presOf" srcId="{27D41FAA-3649-48DF-9224-88269B1D95FD}" destId="{CF1D304E-87C6-4F25-8123-1CC341C90B2E}" srcOrd="0" destOrd="0" presId="urn:microsoft.com/office/officeart/2005/8/layout/default"/>
    <dgm:cxn modelId="{BA7230DA-07B7-41DE-8B97-6899BC092F34}" type="presOf" srcId="{41B342F7-338B-4900-BE00-5CDC2BC4BCEC}" destId="{CCDB6125-B3BC-4739-9BCF-FB1D9DC4A97A}" srcOrd="0" destOrd="0" presId="urn:microsoft.com/office/officeart/2005/8/layout/default"/>
    <dgm:cxn modelId="{D98376F0-779F-4F70-9113-35A013333C2E}" srcId="{7182B053-21E0-4B41-A21B-C09808C1E421}" destId="{C26DC0BE-1E95-4722-AE2E-E0A0F0E4F653}" srcOrd="7" destOrd="0" parTransId="{30044390-DE91-44C4-AB23-EB96262E795C}" sibTransId="{54718B13-EC99-4C9F-B0D9-3395F6F17EC5}"/>
    <dgm:cxn modelId="{89A1B065-AD70-448F-8D8C-1E13F9C66BED}" type="presParOf" srcId="{31D5ACCB-93DA-46B4-A14F-DDC8AD949DDB}" destId="{CCDB6125-B3BC-4739-9BCF-FB1D9DC4A97A}" srcOrd="0" destOrd="0" presId="urn:microsoft.com/office/officeart/2005/8/layout/default"/>
    <dgm:cxn modelId="{600A0DD9-BEAC-4D5C-82F7-A3E0A24DB261}" type="presParOf" srcId="{31D5ACCB-93DA-46B4-A14F-DDC8AD949DDB}" destId="{39BA6C9B-F448-418A-973F-F935822E44FA}" srcOrd="1" destOrd="0" presId="urn:microsoft.com/office/officeart/2005/8/layout/default"/>
    <dgm:cxn modelId="{B063ACE9-DF29-47F1-8688-ECA8EF189D45}" type="presParOf" srcId="{31D5ACCB-93DA-46B4-A14F-DDC8AD949DDB}" destId="{2CD0B82D-46EE-482E-9D89-6A56A68C6187}" srcOrd="2" destOrd="0" presId="urn:microsoft.com/office/officeart/2005/8/layout/default"/>
    <dgm:cxn modelId="{9C83F493-C4FA-4A12-B22E-9DF1C434D185}" type="presParOf" srcId="{31D5ACCB-93DA-46B4-A14F-DDC8AD949DDB}" destId="{60815ABF-37AA-41C2-9BC7-53E0FBCA8A34}" srcOrd="3" destOrd="0" presId="urn:microsoft.com/office/officeart/2005/8/layout/default"/>
    <dgm:cxn modelId="{F7EF04D3-430E-4606-8E43-46C85ACF7FE6}" type="presParOf" srcId="{31D5ACCB-93DA-46B4-A14F-DDC8AD949DDB}" destId="{F2FE27DF-05B2-492F-A451-29B71799E88E}" srcOrd="4" destOrd="0" presId="urn:microsoft.com/office/officeart/2005/8/layout/default"/>
    <dgm:cxn modelId="{806CE18D-8C76-4FC1-AB52-4EBCBE848228}" type="presParOf" srcId="{31D5ACCB-93DA-46B4-A14F-DDC8AD949DDB}" destId="{ACB8D7E1-744A-487D-B385-D4711794915C}" srcOrd="5" destOrd="0" presId="urn:microsoft.com/office/officeart/2005/8/layout/default"/>
    <dgm:cxn modelId="{C966701E-3274-4FED-BF98-7BFEEA5474C3}" type="presParOf" srcId="{31D5ACCB-93DA-46B4-A14F-DDC8AD949DDB}" destId="{4953CDDB-7E0C-45B0-8593-CDED2849B66F}" srcOrd="6" destOrd="0" presId="urn:microsoft.com/office/officeart/2005/8/layout/default"/>
    <dgm:cxn modelId="{A34475C1-B0B3-4E74-BCD4-99176730F3F9}" type="presParOf" srcId="{31D5ACCB-93DA-46B4-A14F-DDC8AD949DDB}" destId="{2D7ABD2D-A000-4846-92F1-1F1C96DC86B6}" srcOrd="7" destOrd="0" presId="urn:microsoft.com/office/officeart/2005/8/layout/default"/>
    <dgm:cxn modelId="{03E18FE6-671E-4BFB-8CE7-7E9B9C9BAE05}" type="presParOf" srcId="{31D5ACCB-93DA-46B4-A14F-DDC8AD949DDB}" destId="{121390A9-DB0A-4C5A-9A31-84AED818011E}" srcOrd="8" destOrd="0" presId="urn:microsoft.com/office/officeart/2005/8/layout/default"/>
    <dgm:cxn modelId="{18798656-6121-4CF0-B495-539BE9498859}" type="presParOf" srcId="{31D5ACCB-93DA-46B4-A14F-DDC8AD949DDB}" destId="{1B4D7013-0063-477A-AA6F-8DE9192370F9}" srcOrd="9" destOrd="0" presId="urn:microsoft.com/office/officeart/2005/8/layout/default"/>
    <dgm:cxn modelId="{DB858CC4-AF78-4F6E-89D7-60F0151E5403}" type="presParOf" srcId="{31D5ACCB-93DA-46B4-A14F-DDC8AD949DDB}" destId="{CF1D304E-87C6-4F25-8123-1CC341C90B2E}" srcOrd="10" destOrd="0" presId="urn:microsoft.com/office/officeart/2005/8/layout/default"/>
    <dgm:cxn modelId="{CF8BFB00-CCA0-4516-B181-568FC0ABB881}" type="presParOf" srcId="{31D5ACCB-93DA-46B4-A14F-DDC8AD949DDB}" destId="{46C8C5E2-0514-4761-9005-6728E2A9375A}" srcOrd="11" destOrd="0" presId="urn:microsoft.com/office/officeart/2005/8/layout/default"/>
    <dgm:cxn modelId="{E3B51795-4F97-4AF5-B861-F73BB3145865}" type="presParOf" srcId="{31D5ACCB-93DA-46B4-A14F-DDC8AD949DDB}" destId="{4F5B0FEB-3F6D-425A-82FE-FE8675052CFF}" srcOrd="12" destOrd="0" presId="urn:microsoft.com/office/officeart/2005/8/layout/default"/>
    <dgm:cxn modelId="{926D17EF-5436-4D26-B747-5C29BC6DF08E}" type="presParOf" srcId="{31D5ACCB-93DA-46B4-A14F-DDC8AD949DDB}" destId="{D11DE407-3D57-4858-8F3E-9B95D9CA7402}" srcOrd="13" destOrd="0" presId="urn:microsoft.com/office/officeart/2005/8/layout/default"/>
    <dgm:cxn modelId="{759D6AC6-21F0-4254-AD82-5ACC66B0B25A}" type="presParOf" srcId="{31D5ACCB-93DA-46B4-A14F-DDC8AD949DDB}" destId="{63F90795-12CE-499A-9EA8-4B8DBB4E58A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74A2E6-F63E-4D9E-B2B5-0AC7C391FE22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46A0FFA6-3382-4D29-858C-A532B2D35B92}">
      <dgm:prSet phldrT="[Tekst]"/>
      <dgm:spPr/>
      <dgm:t>
        <a:bodyPr/>
        <a:lstStyle/>
        <a:p>
          <a:r>
            <a:rPr lang="pl-PL" dirty="0"/>
            <a:t>WYCZERPANIE</a:t>
          </a:r>
        </a:p>
      </dgm:t>
    </dgm:pt>
    <dgm:pt modelId="{983E911A-E4DE-431E-A4CD-79B9E728584D}" type="parTrans" cxnId="{AD6BAB96-6BF0-4487-8491-7993EC86DF7E}">
      <dgm:prSet/>
      <dgm:spPr/>
      <dgm:t>
        <a:bodyPr/>
        <a:lstStyle/>
        <a:p>
          <a:endParaRPr lang="pl-PL"/>
        </a:p>
      </dgm:t>
    </dgm:pt>
    <dgm:pt modelId="{298452C0-83C9-43CA-B8BE-70CAD56ED5C4}" type="sibTrans" cxnId="{AD6BAB96-6BF0-4487-8491-7993EC86DF7E}">
      <dgm:prSet/>
      <dgm:spPr/>
      <dgm:t>
        <a:bodyPr/>
        <a:lstStyle/>
        <a:p>
          <a:endParaRPr lang="pl-PL"/>
        </a:p>
      </dgm:t>
    </dgm:pt>
    <dgm:pt modelId="{D18586D8-857A-4961-965D-4B66ED79728A}">
      <dgm:prSet phldrT="[Tekst]"/>
      <dgm:spPr/>
      <dgm:t>
        <a:bodyPr/>
        <a:lstStyle/>
        <a:p>
          <a:r>
            <a:rPr lang="pl-PL" dirty="0"/>
            <a:t>DYSTANSOWANIE SIĘ</a:t>
          </a:r>
        </a:p>
      </dgm:t>
    </dgm:pt>
    <dgm:pt modelId="{016F27B3-23C8-4B08-9297-A864278BDFF6}" type="parTrans" cxnId="{D50C584A-979A-4B79-8DC9-61D275D4C900}">
      <dgm:prSet/>
      <dgm:spPr/>
      <dgm:t>
        <a:bodyPr/>
        <a:lstStyle/>
        <a:p>
          <a:endParaRPr lang="pl-PL"/>
        </a:p>
      </dgm:t>
    </dgm:pt>
    <dgm:pt modelId="{B0C3474F-8B30-4E63-A118-55EE54BB6246}" type="sibTrans" cxnId="{D50C584A-979A-4B79-8DC9-61D275D4C900}">
      <dgm:prSet/>
      <dgm:spPr/>
      <dgm:t>
        <a:bodyPr/>
        <a:lstStyle/>
        <a:p>
          <a:endParaRPr lang="pl-PL"/>
        </a:p>
      </dgm:t>
    </dgm:pt>
    <dgm:pt modelId="{9B6198D7-D759-4D67-B3F4-694212E4DDDA}">
      <dgm:prSet phldrT="[Tekst]"/>
      <dgm:spPr/>
      <dgm:t>
        <a:bodyPr/>
        <a:lstStyle/>
        <a:p>
          <a:r>
            <a:rPr lang="pl-PL" dirty="0"/>
            <a:t>WYPALENIE TERMINALNE</a:t>
          </a:r>
        </a:p>
      </dgm:t>
    </dgm:pt>
    <dgm:pt modelId="{E3A507F0-302E-49CB-BE1A-5682D5D11C1A}" type="parTrans" cxnId="{D5B8807B-B4B0-4FD9-AF5F-A57F62822D51}">
      <dgm:prSet/>
      <dgm:spPr/>
      <dgm:t>
        <a:bodyPr/>
        <a:lstStyle/>
        <a:p>
          <a:endParaRPr lang="pl-PL"/>
        </a:p>
      </dgm:t>
    </dgm:pt>
    <dgm:pt modelId="{5FC5345F-B2F4-4713-8572-AF636AB2217F}" type="sibTrans" cxnId="{D5B8807B-B4B0-4FD9-AF5F-A57F62822D51}">
      <dgm:prSet/>
      <dgm:spPr/>
      <dgm:t>
        <a:bodyPr/>
        <a:lstStyle/>
        <a:p>
          <a:endParaRPr lang="pl-PL"/>
        </a:p>
      </dgm:t>
    </dgm:pt>
    <dgm:pt modelId="{3147D653-E754-474B-B0DA-CC938869AF77}" type="pres">
      <dgm:prSet presAssocID="{6574A2E6-F63E-4D9E-B2B5-0AC7C391FE22}" presName="Name0" presStyleCnt="0">
        <dgm:presLayoutVars>
          <dgm:dir/>
          <dgm:animLvl val="lvl"/>
          <dgm:resizeHandles val="exact"/>
        </dgm:presLayoutVars>
      </dgm:prSet>
      <dgm:spPr/>
    </dgm:pt>
    <dgm:pt modelId="{60D38136-73F6-438A-B33B-E66CECAA3565}" type="pres">
      <dgm:prSet presAssocID="{46A0FFA6-3382-4D29-858C-A532B2D35B9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7CA7192-D0C3-4387-B1BE-BC2741CA210A}" type="pres">
      <dgm:prSet presAssocID="{298452C0-83C9-43CA-B8BE-70CAD56ED5C4}" presName="parTxOnlySpace" presStyleCnt="0"/>
      <dgm:spPr/>
    </dgm:pt>
    <dgm:pt modelId="{B29AD644-23B8-40EB-80C8-D029A6054E70}" type="pres">
      <dgm:prSet presAssocID="{D18586D8-857A-4961-965D-4B66ED79728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53B4135-F82E-4F56-8679-9D3DDDAD837C}" type="pres">
      <dgm:prSet presAssocID="{B0C3474F-8B30-4E63-A118-55EE54BB6246}" presName="parTxOnlySpace" presStyleCnt="0"/>
      <dgm:spPr/>
    </dgm:pt>
    <dgm:pt modelId="{5CD3D720-D10B-4092-912E-AC0FA5D6804A}" type="pres">
      <dgm:prSet presAssocID="{9B6198D7-D759-4D67-B3F4-694212E4DDD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E0A8628-0EFA-48A6-B4F6-F25B566B7F19}" type="presOf" srcId="{9B6198D7-D759-4D67-B3F4-694212E4DDDA}" destId="{5CD3D720-D10B-4092-912E-AC0FA5D6804A}" srcOrd="0" destOrd="0" presId="urn:microsoft.com/office/officeart/2005/8/layout/chevron1"/>
    <dgm:cxn modelId="{D50C584A-979A-4B79-8DC9-61D275D4C900}" srcId="{6574A2E6-F63E-4D9E-B2B5-0AC7C391FE22}" destId="{D18586D8-857A-4961-965D-4B66ED79728A}" srcOrd="1" destOrd="0" parTransId="{016F27B3-23C8-4B08-9297-A864278BDFF6}" sibTransId="{B0C3474F-8B30-4E63-A118-55EE54BB6246}"/>
    <dgm:cxn modelId="{D5B8807B-B4B0-4FD9-AF5F-A57F62822D51}" srcId="{6574A2E6-F63E-4D9E-B2B5-0AC7C391FE22}" destId="{9B6198D7-D759-4D67-B3F4-694212E4DDDA}" srcOrd="2" destOrd="0" parTransId="{E3A507F0-302E-49CB-BE1A-5682D5D11C1A}" sibTransId="{5FC5345F-B2F4-4713-8572-AF636AB2217F}"/>
    <dgm:cxn modelId="{522FAA88-DC12-4844-B95C-A4460B64B61D}" type="presOf" srcId="{6574A2E6-F63E-4D9E-B2B5-0AC7C391FE22}" destId="{3147D653-E754-474B-B0DA-CC938869AF77}" srcOrd="0" destOrd="0" presId="urn:microsoft.com/office/officeart/2005/8/layout/chevron1"/>
    <dgm:cxn modelId="{AD6BAB96-6BF0-4487-8491-7993EC86DF7E}" srcId="{6574A2E6-F63E-4D9E-B2B5-0AC7C391FE22}" destId="{46A0FFA6-3382-4D29-858C-A532B2D35B92}" srcOrd="0" destOrd="0" parTransId="{983E911A-E4DE-431E-A4CD-79B9E728584D}" sibTransId="{298452C0-83C9-43CA-B8BE-70CAD56ED5C4}"/>
    <dgm:cxn modelId="{C12B329C-1BB9-4847-B0DA-E5F8789C6FF8}" type="presOf" srcId="{46A0FFA6-3382-4D29-858C-A532B2D35B92}" destId="{60D38136-73F6-438A-B33B-E66CECAA3565}" srcOrd="0" destOrd="0" presId="urn:microsoft.com/office/officeart/2005/8/layout/chevron1"/>
    <dgm:cxn modelId="{FF6E2FF2-65E0-4562-9955-55BBC0F24AD6}" type="presOf" srcId="{D18586D8-857A-4961-965D-4B66ED79728A}" destId="{B29AD644-23B8-40EB-80C8-D029A6054E70}" srcOrd="0" destOrd="0" presId="urn:microsoft.com/office/officeart/2005/8/layout/chevron1"/>
    <dgm:cxn modelId="{7DA0F8B8-8701-4196-8E0F-F91AC91D777D}" type="presParOf" srcId="{3147D653-E754-474B-B0DA-CC938869AF77}" destId="{60D38136-73F6-438A-B33B-E66CECAA3565}" srcOrd="0" destOrd="0" presId="urn:microsoft.com/office/officeart/2005/8/layout/chevron1"/>
    <dgm:cxn modelId="{2C459D8D-FCCD-4002-AC54-6D1FE907139B}" type="presParOf" srcId="{3147D653-E754-474B-B0DA-CC938869AF77}" destId="{27CA7192-D0C3-4387-B1BE-BC2741CA210A}" srcOrd="1" destOrd="0" presId="urn:microsoft.com/office/officeart/2005/8/layout/chevron1"/>
    <dgm:cxn modelId="{24AE68FE-24F2-46E9-AF6D-03CF7451F18A}" type="presParOf" srcId="{3147D653-E754-474B-B0DA-CC938869AF77}" destId="{B29AD644-23B8-40EB-80C8-D029A6054E70}" srcOrd="2" destOrd="0" presId="urn:microsoft.com/office/officeart/2005/8/layout/chevron1"/>
    <dgm:cxn modelId="{EDBFD21A-C4D0-4362-BBFF-93DBEF9D4063}" type="presParOf" srcId="{3147D653-E754-474B-B0DA-CC938869AF77}" destId="{B53B4135-F82E-4F56-8679-9D3DDDAD837C}" srcOrd="3" destOrd="0" presId="urn:microsoft.com/office/officeart/2005/8/layout/chevron1"/>
    <dgm:cxn modelId="{E4ABBC3A-2D59-459B-9330-D191EA95221B}" type="presParOf" srcId="{3147D653-E754-474B-B0DA-CC938869AF77}" destId="{5CD3D720-D10B-4092-912E-AC0FA5D6804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F61AFB-2E5F-491A-9016-38AB20DC8F1D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7EBFC91-3BD4-4CEE-8C1F-946F61A7C753}">
      <dgm:prSet/>
      <dgm:spPr/>
      <dgm:t>
        <a:bodyPr/>
        <a:lstStyle/>
        <a:p>
          <a:r>
            <a:rPr lang="pl-PL">
              <a:latin typeface="Amasis MT Pro Black" panose="02040A04050005020304" pitchFamily="18" charset="-18"/>
              <a:cs typeface="Calibri" panose="020F0502020204030204" pitchFamily="34" charset="0"/>
            </a:rPr>
            <a:t>obniżenie produktywności pracownika</a:t>
          </a:r>
          <a:endParaRPr lang="en-US">
            <a:latin typeface="Amasis MT Pro Black" panose="02040A04050005020304" pitchFamily="18" charset="-18"/>
            <a:cs typeface="Calibri" panose="020F0502020204030204" pitchFamily="34" charset="0"/>
          </a:endParaRPr>
        </a:p>
      </dgm:t>
    </dgm:pt>
    <dgm:pt modelId="{E2E6615F-4B8D-4C26-819B-D0118A32E763}" type="parTrans" cxnId="{408D0F66-CC4D-41E3-BA9C-655383D41896}">
      <dgm:prSet/>
      <dgm:spPr/>
      <dgm:t>
        <a:bodyPr/>
        <a:lstStyle/>
        <a:p>
          <a:endParaRPr lang="en-US" sz="2400">
            <a:latin typeface="+mn-lt"/>
            <a:cs typeface="Arial" panose="020B0604020202020204" pitchFamily="34" charset="0"/>
          </a:endParaRPr>
        </a:p>
      </dgm:t>
    </dgm:pt>
    <dgm:pt modelId="{D00994E5-5A06-4970-9E20-6138F86870AE}" type="sibTrans" cxnId="{408D0F66-CC4D-41E3-BA9C-655383D41896}">
      <dgm:prSet/>
      <dgm:spPr/>
      <dgm:t>
        <a:bodyPr/>
        <a:lstStyle/>
        <a:p>
          <a:endParaRPr lang="en-US">
            <a:latin typeface="+mn-lt"/>
            <a:cs typeface="Arial" panose="020B0604020202020204" pitchFamily="34" charset="0"/>
          </a:endParaRPr>
        </a:p>
      </dgm:t>
    </dgm:pt>
    <dgm:pt modelId="{528E6D71-3BC9-4D24-90AB-24C501FF585D}">
      <dgm:prSet/>
      <dgm:spPr/>
      <dgm:t>
        <a:bodyPr/>
        <a:lstStyle/>
        <a:p>
          <a:r>
            <a:rPr lang="pl-PL">
              <a:latin typeface="Amasis MT Pro Black" panose="02040A04050005020304" pitchFamily="18" charset="-18"/>
              <a:cs typeface="Calibri" panose="020F0502020204030204" pitchFamily="34" charset="0"/>
            </a:rPr>
            <a:t>wzrost zwolnień chorobowych, absencji pracowników i kosztów pracowniczych – zasiłki chorobowe, wynagrodzenia chorobowe, koszty zastępstw, koszty szkoleń</a:t>
          </a:r>
          <a:endParaRPr lang="en-US">
            <a:latin typeface="Amasis MT Pro Black" panose="02040A04050005020304" pitchFamily="18" charset="-18"/>
            <a:cs typeface="Calibri" panose="020F0502020204030204" pitchFamily="34" charset="0"/>
          </a:endParaRPr>
        </a:p>
      </dgm:t>
    </dgm:pt>
    <dgm:pt modelId="{468926A4-01AE-4927-A543-A67033D50649}" type="parTrans" cxnId="{CCAD3C96-D4E1-49C8-B9BC-9D68763BE539}">
      <dgm:prSet/>
      <dgm:spPr/>
      <dgm:t>
        <a:bodyPr/>
        <a:lstStyle/>
        <a:p>
          <a:endParaRPr lang="en-US" sz="2400">
            <a:latin typeface="+mn-lt"/>
            <a:cs typeface="Arial" panose="020B0604020202020204" pitchFamily="34" charset="0"/>
          </a:endParaRPr>
        </a:p>
      </dgm:t>
    </dgm:pt>
    <dgm:pt modelId="{47AD3275-8C93-4587-AE12-C44C08012411}" type="sibTrans" cxnId="{CCAD3C96-D4E1-49C8-B9BC-9D68763BE539}">
      <dgm:prSet/>
      <dgm:spPr/>
      <dgm:t>
        <a:bodyPr/>
        <a:lstStyle/>
        <a:p>
          <a:endParaRPr lang="en-US">
            <a:latin typeface="+mn-lt"/>
            <a:cs typeface="Arial" panose="020B0604020202020204" pitchFamily="34" charset="0"/>
          </a:endParaRPr>
        </a:p>
      </dgm:t>
    </dgm:pt>
    <dgm:pt modelId="{4AC39112-863C-43C6-A883-E23A012913EE}">
      <dgm:prSet/>
      <dgm:spPr/>
      <dgm:t>
        <a:bodyPr/>
        <a:lstStyle/>
        <a:p>
          <a:r>
            <a:rPr lang="pl-PL">
              <a:latin typeface="Amasis MT Pro Black" panose="02040A04050005020304" pitchFamily="18" charset="-18"/>
              <a:cs typeface="Calibri" panose="020F0502020204030204" pitchFamily="34" charset="0"/>
            </a:rPr>
            <a:t>ewentualne koszty związane z zatrudnieniem i przekwalifikowaniem nowego pracownika</a:t>
          </a:r>
          <a:endParaRPr lang="en-US">
            <a:latin typeface="Amasis MT Pro Black" panose="02040A04050005020304" pitchFamily="18" charset="-18"/>
            <a:cs typeface="Calibri" panose="020F0502020204030204" pitchFamily="34" charset="0"/>
          </a:endParaRPr>
        </a:p>
      </dgm:t>
    </dgm:pt>
    <dgm:pt modelId="{7236C436-CDF7-49C4-96B9-3F078BAC69DF}" type="parTrans" cxnId="{025F6A59-E040-4241-A430-6D424ED0EF5C}">
      <dgm:prSet/>
      <dgm:spPr/>
      <dgm:t>
        <a:bodyPr/>
        <a:lstStyle/>
        <a:p>
          <a:endParaRPr lang="en-US" sz="2400">
            <a:latin typeface="+mn-lt"/>
            <a:cs typeface="Arial" panose="020B0604020202020204" pitchFamily="34" charset="0"/>
          </a:endParaRPr>
        </a:p>
      </dgm:t>
    </dgm:pt>
    <dgm:pt modelId="{925CB5D3-6E46-456B-B628-9DA7E28B4846}" type="sibTrans" cxnId="{025F6A59-E040-4241-A430-6D424ED0EF5C}">
      <dgm:prSet/>
      <dgm:spPr/>
      <dgm:t>
        <a:bodyPr/>
        <a:lstStyle/>
        <a:p>
          <a:endParaRPr lang="en-US">
            <a:latin typeface="+mn-lt"/>
            <a:cs typeface="Arial" panose="020B0604020202020204" pitchFamily="34" charset="0"/>
          </a:endParaRPr>
        </a:p>
      </dgm:t>
    </dgm:pt>
    <dgm:pt modelId="{6213C963-DAD7-44AC-A52F-0D4E6BA0D878}">
      <dgm:prSet/>
      <dgm:spPr/>
      <dgm:t>
        <a:bodyPr/>
        <a:lstStyle/>
        <a:p>
          <a:r>
            <a:rPr lang="pl-PL">
              <a:latin typeface="Amasis MT Pro Black" panose="02040A04050005020304" pitchFamily="18" charset="-18"/>
              <a:cs typeface="Calibri" panose="020F0502020204030204" pitchFamily="34" charset="0"/>
            </a:rPr>
            <a:t>pogorszenie relacji pracowniczych </a:t>
          </a:r>
          <a:endParaRPr lang="en-US">
            <a:latin typeface="Amasis MT Pro Black" panose="02040A04050005020304" pitchFamily="18" charset="-18"/>
            <a:cs typeface="Calibri" panose="020F0502020204030204" pitchFamily="34" charset="0"/>
          </a:endParaRPr>
        </a:p>
      </dgm:t>
    </dgm:pt>
    <dgm:pt modelId="{4A1F13E3-D4B8-4854-9CF0-F87CAD01AD9A}" type="parTrans" cxnId="{DDAE0C9A-D399-441B-A70E-2C2BC4C44FBA}">
      <dgm:prSet/>
      <dgm:spPr/>
      <dgm:t>
        <a:bodyPr/>
        <a:lstStyle/>
        <a:p>
          <a:endParaRPr lang="en-US" sz="2400">
            <a:latin typeface="+mn-lt"/>
            <a:cs typeface="Arial" panose="020B0604020202020204" pitchFamily="34" charset="0"/>
          </a:endParaRPr>
        </a:p>
      </dgm:t>
    </dgm:pt>
    <dgm:pt modelId="{1583B09C-43FD-45BD-A7F4-2D52BD682C38}" type="sibTrans" cxnId="{DDAE0C9A-D399-441B-A70E-2C2BC4C44FBA}">
      <dgm:prSet/>
      <dgm:spPr/>
      <dgm:t>
        <a:bodyPr/>
        <a:lstStyle/>
        <a:p>
          <a:endParaRPr lang="en-US">
            <a:latin typeface="+mn-lt"/>
            <a:cs typeface="Arial" panose="020B0604020202020204" pitchFamily="34" charset="0"/>
          </a:endParaRPr>
        </a:p>
      </dgm:t>
    </dgm:pt>
    <dgm:pt modelId="{E3D33C77-8402-41A0-8D88-14DF7F1A0311}">
      <dgm:prSet/>
      <dgm:spPr/>
      <dgm:t>
        <a:bodyPr/>
        <a:lstStyle/>
        <a:p>
          <a:r>
            <a:rPr lang="pl-PL">
              <a:latin typeface="Amasis MT Pro Black" panose="02040A04050005020304" pitchFamily="18" charset="-18"/>
              <a:cs typeface="Calibri" panose="020F0502020204030204" pitchFamily="34" charset="0"/>
            </a:rPr>
            <a:t>demotywacja i dezorganizacja pracy całego zespołu pracowników </a:t>
          </a:r>
          <a:endParaRPr lang="en-US">
            <a:latin typeface="Amasis MT Pro Black" panose="02040A04050005020304" pitchFamily="18" charset="-18"/>
            <a:cs typeface="Calibri" panose="020F0502020204030204" pitchFamily="34" charset="0"/>
          </a:endParaRPr>
        </a:p>
      </dgm:t>
    </dgm:pt>
    <dgm:pt modelId="{42B62C87-034F-47D3-94FE-13284023211E}" type="parTrans" cxnId="{FD891E0F-CF2D-4235-B013-49E334F080E7}">
      <dgm:prSet/>
      <dgm:spPr/>
      <dgm:t>
        <a:bodyPr/>
        <a:lstStyle/>
        <a:p>
          <a:endParaRPr lang="en-US" sz="2400">
            <a:latin typeface="+mn-lt"/>
            <a:cs typeface="Arial" panose="020B0604020202020204" pitchFamily="34" charset="0"/>
          </a:endParaRPr>
        </a:p>
      </dgm:t>
    </dgm:pt>
    <dgm:pt modelId="{3203F603-67E4-4B98-AC66-1B4E93DEF63D}" type="sibTrans" cxnId="{FD891E0F-CF2D-4235-B013-49E334F080E7}">
      <dgm:prSet/>
      <dgm:spPr/>
      <dgm:t>
        <a:bodyPr/>
        <a:lstStyle/>
        <a:p>
          <a:endParaRPr lang="en-US">
            <a:latin typeface="+mn-lt"/>
            <a:cs typeface="Arial" panose="020B0604020202020204" pitchFamily="34" charset="0"/>
          </a:endParaRPr>
        </a:p>
      </dgm:t>
    </dgm:pt>
    <dgm:pt modelId="{EB2EE8B3-CBD6-45B2-8377-DCF7A29286BA}">
      <dgm:prSet/>
      <dgm:spPr/>
      <dgm:t>
        <a:bodyPr/>
        <a:lstStyle/>
        <a:p>
          <a:endParaRPr lang="en-US">
            <a:latin typeface="Amasis MT Pro Black" panose="02040A04050005020304" pitchFamily="18" charset="-18"/>
            <a:cs typeface="Calibri" panose="020F0502020204030204" pitchFamily="34" charset="0"/>
          </a:endParaRPr>
        </a:p>
      </dgm:t>
    </dgm:pt>
    <dgm:pt modelId="{7755B819-35FD-4609-B963-C0874FB0207D}" type="parTrans" cxnId="{A7FC9754-44EC-4A58-9616-390315FBF70D}">
      <dgm:prSet/>
      <dgm:spPr/>
      <dgm:t>
        <a:bodyPr/>
        <a:lstStyle/>
        <a:p>
          <a:endParaRPr lang="en-US" sz="2400">
            <a:latin typeface="+mn-lt"/>
            <a:cs typeface="Arial" panose="020B0604020202020204" pitchFamily="34" charset="0"/>
          </a:endParaRPr>
        </a:p>
      </dgm:t>
    </dgm:pt>
    <dgm:pt modelId="{BB002F46-880D-4049-923D-E5388F32A078}" type="sibTrans" cxnId="{A7FC9754-44EC-4A58-9616-390315FBF70D}">
      <dgm:prSet/>
      <dgm:spPr/>
      <dgm:t>
        <a:bodyPr/>
        <a:lstStyle/>
        <a:p>
          <a:endParaRPr lang="en-US">
            <a:latin typeface="+mn-lt"/>
            <a:cs typeface="Arial" panose="020B0604020202020204" pitchFamily="34" charset="0"/>
          </a:endParaRPr>
        </a:p>
      </dgm:t>
    </dgm:pt>
    <dgm:pt modelId="{D431FC42-4131-454C-914B-A2C1EB834826}" type="pres">
      <dgm:prSet presAssocID="{04F61AFB-2E5F-491A-9016-38AB20DC8F1D}" presName="vert0" presStyleCnt="0">
        <dgm:presLayoutVars>
          <dgm:dir/>
          <dgm:animOne val="branch"/>
          <dgm:animLvl val="lvl"/>
        </dgm:presLayoutVars>
      </dgm:prSet>
      <dgm:spPr/>
    </dgm:pt>
    <dgm:pt modelId="{C3F32D74-41FE-4498-9213-54FD93C3FFEA}" type="pres">
      <dgm:prSet presAssocID="{77EBFC91-3BD4-4CEE-8C1F-946F61A7C753}" presName="thickLine" presStyleLbl="alignNode1" presStyleIdx="0" presStyleCnt="6"/>
      <dgm:spPr/>
    </dgm:pt>
    <dgm:pt modelId="{EFFD156A-CF65-412D-9A59-6A8C1071BF25}" type="pres">
      <dgm:prSet presAssocID="{77EBFC91-3BD4-4CEE-8C1F-946F61A7C753}" presName="horz1" presStyleCnt="0"/>
      <dgm:spPr/>
    </dgm:pt>
    <dgm:pt modelId="{0E15E061-0D42-4B97-85DE-A91C7B4D21B9}" type="pres">
      <dgm:prSet presAssocID="{77EBFC91-3BD4-4CEE-8C1F-946F61A7C753}" presName="tx1" presStyleLbl="revTx" presStyleIdx="0" presStyleCnt="6"/>
      <dgm:spPr/>
    </dgm:pt>
    <dgm:pt modelId="{F146E4D3-0167-4A1A-83E1-137E6DBCAE76}" type="pres">
      <dgm:prSet presAssocID="{77EBFC91-3BD4-4CEE-8C1F-946F61A7C753}" presName="vert1" presStyleCnt="0"/>
      <dgm:spPr/>
    </dgm:pt>
    <dgm:pt modelId="{044A761F-69B4-4697-97DB-A03FECA5968B}" type="pres">
      <dgm:prSet presAssocID="{528E6D71-3BC9-4D24-90AB-24C501FF585D}" presName="thickLine" presStyleLbl="alignNode1" presStyleIdx="1" presStyleCnt="6"/>
      <dgm:spPr/>
    </dgm:pt>
    <dgm:pt modelId="{7C7AC055-969B-4F19-B326-690986EBF204}" type="pres">
      <dgm:prSet presAssocID="{528E6D71-3BC9-4D24-90AB-24C501FF585D}" presName="horz1" presStyleCnt="0"/>
      <dgm:spPr/>
    </dgm:pt>
    <dgm:pt modelId="{90175D5A-95F7-4C4F-B091-C1881B6DB72A}" type="pres">
      <dgm:prSet presAssocID="{528E6D71-3BC9-4D24-90AB-24C501FF585D}" presName="tx1" presStyleLbl="revTx" presStyleIdx="1" presStyleCnt="6"/>
      <dgm:spPr/>
    </dgm:pt>
    <dgm:pt modelId="{24A23050-2F6F-4C40-B6CC-E31B98E002D6}" type="pres">
      <dgm:prSet presAssocID="{528E6D71-3BC9-4D24-90AB-24C501FF585D}" presName="vert1" presStyleCnt="0"/>
      <dgm:spPr/>
    </dgm:pt>
    <dgm:pt modelId="{74554A45-2C4E-47E7-8F3C-10CFBE041D93}" type="pres">
      <dgm:prSet presAssocID="{4AC39112-863C-43C6-A883-E23A012913EE}" presName="thickLine" presStyleLbl="alignNode1" presStyleIdx="2" presStyleCnt="6"/>
      <dgm:spPr/>
    </dgm:pt>
    <dgm:pt modelId="{61132D05-4483-4A4B-99CD-14C75B1F16D9}" type="pres">
      <dgm:prSet presAssocID="{4AC39112-863C-43C6-A883-E23A012913EE}" presName="horz1" presStyleCnt="0"/>
      <dgm:spPr/>
    </dgm:pt>
    <dgm:pt modelId="{E93BA176-23DB-41A6-9E37-0D993BBB7A61}" type="pres">
      <dgm:prSet presAssocID="{4AC39112-863C-43C6-A883-E23A012913EE}" presName="tx1" presStyleLbl="revTx" presStyleIdx="2" presStyleCnt="6"/>
      <dgm:spPr/>
    </dgm:pt>
    <dgm:pt modelId="{B2257E19-4DDC-41C3-8B83-25B42E955D06}" type="pres">
      <dgm:prSet presAssocID="{4AC39112-863C-43C6-A883-E23A012913EE}" presName="vert1" presStyleCnt="0"/>
      <dgm:spPr/>
    </dgm:pt>
    <dgm:pt modelId="{38C265C7-2664-4566-A4AF-5F2DC16C7AD5}" type="pres">
      <dgm:prSet presAssocID="{6213C963-DAD7-44AC-A52F-0D4E6BA0D878}" presName="thickLine" presStyleLbl="alignNode1" presStyleIdx="3" presStyleCnt="6"/>
      <dgm:spPr/>
    </dgm:pt>
    <dgm:pt modelId="{1AF8E260-34E8-413C-AF77-65391B761E78}" type="pres">
      <dgm:prSet presAssocID="{6213C963-DAD7-44AC-A52F-0D4E6BA0D878}" presName="horz1" presStyleCnt="0"/>
      <dgm:spPr/>
    </dgm:pt>
    <dgm:pt modelId="{2030EEC6-BA67-4C74-B6E4-69A1009E2B09}" type="pres">
      <dgm:prSet presAssocID="{6213C963-DAD7-44AC-A52F-0D4E6BA0D878}" presName="tx1" presStyleLbl="revTx" presStyleIdx="3" presStyleCnt="6"/>
      <dgm:spPr/>
    </dgm:pt>
    <dgm:pt modelId="{7E55A3F4-9AE2-472C-ABDF-6B41F1DD3279}" type="pres">
      <dgm:prSet presAssocID="{6213C963-DAD7-44AC-A52F-0D4E6BA0D878}" presName="vert1" presStyleCnt="0"/>
      <dgm:spPr/>
    </dgm:pt>
    <dgm:pt modelId="{71B021E1-C85D-44DB-A7C3-323832E10734}" type="pres">
      <dgm:prSet presAssocID="{E3D33C77-8402-41A0-8D88-14DF7F1A0311}" presName="thickLine" presStyleLbl="alignNode1" presStyleIdx="4" presStyleCnt="6"/>
      <dgm:spPr/>
    </dgm:pt>
    <dgm:pt modelId="{4080591A-DF6C-485E-AA47-CE69ACE9839A}" type="pres">
      <dgm:prSet presAssocID="{E3D33C77-8402-41A0-8D88-14DF7F1A0311}" presName="horz1" presStyleCnt="0"/>
      <dgm:spPr/>
    </dgm:pt>
    <dgm:pt modelId="{85739AE7-2295-4026-98A3-DAE0F1A5536E}" type="pres">
      <dgm:prSet presAssocID="{E3D33C77-8402-41A0-8D88-14DF7F1A0311}" presName="tx1" presStyleLbl="revTx" presStyleIdx="4" presStyleCnt="6"/>
      <dgm:spPr/>
    </dgm:pt>
    <dgm:pt modelId="{372302E4-10F1-4130-9A41-AE383987651D}" type="pres">
      <dgm:prSet presAssocID="{E3D33C77-8402-41A0-8D88-14DF7F1A0311}" presName="vert1" presStyleCnt="0"/>
      <dgm:spPr/>
    </dgm:pt>
    <dgm:pt modelId="{8D15777D-2FA9-4542-B92B-A4A27924E304}" type="pres">
      <dgm:prSet presAssocID="{EB2EE8B3-CBD6-45B2-8377-DCF7A29286BA}" presName="thickLine" presStyleLbl="alignNode1" presStyleIdx="5" presStyleCnt="6"/>
      <dgm:spPr/>
    </dgm:pt>
    <dgm:pt modelId="{69246861-08F0-43F8-AFE8-B9968D4B8A82}" type="pres">
      <dgm:prSet presAssocID="{EB2EE8B3-CBD6-45B2-8377-DCF7A29286BA}" presName="horz1" presStyleCnt="0"/>
      <dgm:spPr/>
    </dgm:pt>
    <dgm:pt modelId="{DB6D05AD-1BA5-4798-83F5-AE7D76D02196}" type="pres">
      <dgm:prSet presAssocID="{EB2EE8B3-CBD6-45B2-8377-DCF7A29286BA}" presName="tx1" presStyleLbl="revTx" presStyleIdx="5" presStyleCnt="6"/>
      <dgm:spPr/>
    </dgm:pt>
    <dgm:pt modelId="{FEDDDE34-40F8-4C78-99E6-AAC3A53371E1}" type="pres">
      <dgm:prSet presAssocID="{EB2EE8B3-CBD6-45B2-8377-DCF7A29286BA}" presName="vert1" presStyleCnt="0"/>
      <dgm:spPr/>
    </dgm:pt>
  </dgm:ptLst>
  <dgm:cxnLst>
    <dgm:cxn modelId="{FD891E0F-CF2D-4235-B013-49E334F080E7}" srcId="{04F61AFB-2E5F-491A-9016-38AB20DC8F1D}" destId="{E3D33C77-8402-41A0-8D88-14DF7F1A0311}" srcOrd="4" destOrd="0" parTransId="{42B62C87-034F-47D3-94FE-13284023211E}" sibTransId="{3203F603-67E4-4B98-AC66-1B4E93DEF63D}"/>
    <dgm:cxn modelId="{408D0F66-CC4D-41E3-BA9C-655383D41896}" srcId="{04F61AFB-2E5F-491A-9016-38AB20DC8F1D}" destId="{77EBFC91-3BD4-4CEE-8C1F-946F61A7C753}" srcOrd="0" destOrd="0" parTransId="{E2E6615F-4B8D-4C26-819B-D0118A32E763}" sibTransId="{D00994E5-5A06-4970-9E20-6138F86870AE}"/>
    <dgm:cxn modelId="{933B9B6E-8AED-4B23-85F2-8DCAEECF27CD}" type="presOf" srcId="{04F61AFB-2E5F-491A-9016-38AB20DC8F1D}" destId="{D431FC42-4131-454C-914B-A2C1EB834826}" srcOrd="0" destOrd="0" presId="urn:microsoft.com/office/officeart/2008/layout/LinedList"/>
    <dgm:cxn modelId="{A7FC9754-44EC-4A58-9616-390315FBF70D}" srcId="{04F61AFB-2E5F-491A-9016-38AB20DC8F1D}" destId="{EB2EE8B3-CBD6-45B2-8377-DCF7A29286BA}" srcOrd="5" destOrd="0" parTransId="{7755B819-35FD-4609-B963-C0874FB0207D}" sibTransId="{BB002F46-880D-4049-923D-E5388F32A078}"/>
    <dgm:cxn modelId="{025F6A59-E040-4241-A430-6D424ED0EF5C}" srcId="{04F61AFB-2E5F-491A-9016-38AB20DC8F1D}" destId="{4AC39112-863C-43C6-A883-E23A012913EE}" srcOrd="2" destOrd="0" parTransId="{7236C436-CDF7-49C4-96B9-3F078BAC69DF}" sibTransId="{925CB5D3-6E46-456B-B628-9DA7E28B4846}"/>
    <dgm:cxn modelId="{90AD718D-DE00-4535-8049-098E0A3599CB}" type="presOf" srcId="{4AC39112-863C-43C6-A883-E23A012913EE}" destId="{E93BA176-23DB-41A6-9E37-0D993BBB7A61}" srcOrd="0" destOrd="0" presId="urn:microsoft.com/office/officeart/2008/layout/LinedList"/>
    <dgm:cxn modelId="{EE2D0093-501A-4FA5-B740-F0619F953678}" type="presOf" srcId="{EB2EE8B3-CBD6-45B2-8377-DCF7A29286BA}" destId="{DB6D05AD-1BA5-4798-83F5-AE7D76D02196}" srcOrd="0" destOrd="0" presId="urn:microsoft.com/office/officeart/2008/layout/LinedList"/>
    <dgm:cxn modelId="{E8EBFE94-C243-45B4-BDB5-FC8703E0636B}" type="presOf" srcId="{77EBFC91-3BD4-4CEE-8C1F-946F61A7C753}" destId="{0E15E061-0D42-4B97-85DE-A91C7B4D21B9}" srcOrd="0" destOrd="0" presId="urn:microsoft.com/office/officeart/2008/layout/LinedList"/>
    <dgm:cxn modelId="{CCAD3C96-D4E1-49C8-B9BC-9D68763BE539}" srcId="{04F61AFB-2E5F-491A-9016-38AB20DC8F1D}" destId="{528E6D71-3BC9-4D24-90AB-24C501FF585D}" srcOrd="1" destOrd="0" parTransId="{468926A4-01AE-4927-A543-A67033D50649}" sibTransId="{47AD3275-8C93-4587-AE12-C44C08012411}"/>
    <dgm:cxn modelId="{DDAE0C9A-D399-441B-A70E-2C2BC4C44FBA}" srcId="{04F61AFB-2E5F-491A-9016-38AB20DC8F1D}" destId="{6213C963-DAD7-44AC-A52F-0D4E6BA0D878}" srcOrd="3" destOrd="0" parTransId="{4A1F13E3-D4B8-4854-9CF0-F87CAD01AD9A}" sibTransId="{1583B09C-43FD-45BD-A7F4-2D52BD682C38}"/>
    <dgm:cxn modelId="{7A8DE9B2-9461-4090-B0E6-7178580F11F1}" type="presOf" srcId="{6213C963-DAD7-44AC-A52F-0D4E6BA0D878}" destId="{2030EEC6-BA67-4C74-B6E4-69A1009E2B09}" srcOrd="0" destOrd="0" presId="urn:microsoft.com/office/officeart/2008/layout/LinedList"/>
    <dgm:cxn modelId="{6F263BE7-03E9-4359-9BDF-971FF2061AC2}" type="presOf" srcId="{528E6D71-3BC9-4D24-90AB-24C501FF585D}" destId="{90175D5A-95F7-4C4F-B091-C1881B6DB72A}" srcOrd="0" destOrd="0" presId="urn:microsoft.com/office/officeart/2008/layout/LinedList"/>
    <dgm:cxn modelId="{952A8EFE-5E55-4730-B56E-1355D35DA03D}" type="presOf" srcId="{E3D33C77-8402-41A0-8D88-14DF7F1A0311}" destId="{85739AE7-2295-4026-98A3-DAE0F1A5536E}" srcOrd="0" destOrd="0" presId="urn:microsoft.com/office/officeart/2008/layout/LinedList"/>
    <dgm:cxn modelId="{0D721A30-A8AB-4B49-A842-E0215D0055C1}" type="presParOf" srcId="{D431FC42-4131-454C-914B-A2C1EB834826}" destId="{C3F32D74-41FE-4498-9213-54FD93C3FFEA}" srcOrd="0" destOrd="0" presId="urn:microsoft.com/office/officeart/2008/layout/LinedList"/>
    <dgm:cxn modelId="{2CC94909-A50A-4BA8-AB17-EA94F54F9687}" type="presParOf" srcId="{D431FC42-4131-454C-914B-A2C1EB834826}" destId="{EFFD156A-CF65-412D-9A59-6A8C1071BF25}" srcOrd="1" destOrd="0" presId="urn:microsoft.com/office/officeart/2008/layout/LinedList"/>
    <dgm:cxn modelId="{52BAB0B2-1725-4B42-AFCB-CE9EE5410AF2}" type="presParOf" srcId="{EFFD156A-CF65-412D-9A59-6A8C1071BF25}" destId="{0E15E061-0D42-4B97-85DE-A91C7B4D21B9}" srcOrd="0" destOrd="0" presId="urn:microsoft.com/office/officeart/2008/layout/LinedList"/>
    <dgm:cxn modelId="{B2AC81CE-DBAB-4492-81A9-F9FD505A0BEF}" type="presParOf" srcId="{EFFD156A-CF65-412D-9A59-6A8C1071BF25}" destId="{F146E4D3-0167-4A1A-83E1-137E6DBCAE76}" srcOrd="1" destOrd="0" presId="urn:microsoft.com/office/officeart/2008/layout/LinedList"/>
    <dgm:cxn modelId="{B1C6036F-66DA-4E17-8BC5-3358786D734D}" type="presParOf" srcId="{D431FC42-4131-454C-914B-A2C1EB834826}" destId="{044A761F-69B4-4697-97DB-A03FECA5968B}" srcOrd="2" destOrd="0" presId="urn:microsoft.com/office/officeart/2008/layout/LinedList"/>
    <dgm:cxn modelId="{E248C06F-2344-42EB-BD4B-380881880D90}" type="presParOf" srcId="{D431FC42-4131-454C-914B-A2C1EB834826}" destId="{7C7AC055-969B-4F19-B326-690986EBF204}" srcOrd="3" destOrd="0" presId="urn:microsoft.com/office/officeart/2008/layout/LinedList"/>
    <dgm:cxn modelId="{5FF92F4D-56BC-4C96-8425-95FBBCD02A08}" type="presParOf" srcId="{7C7AC055-969B-4F19-B326-690986EBF204}" destId="{90175D5A-95F7-4C4F-B091-C1881B6DB72A}" srcOrd="0" destOrd="0" presId="urn:microsoft.com/office/officeart/2008/layout/LinedList"/>
    <dgm:cxn modelId="{47D22746-D71B-435E-A1B7-E34EED41F843}" type="presParOf" srcId="{7C7AC055-969B-4F19-B326-690986EBF204}" destId="{24A23050-2F6F-4C40-B6CC-E31B98E002D6}" srcOrd="1" destOrd="0" presId="urn:microsoft.com/office/officeart/2008/layout/LinedList"/>
    <dgm:cxn modelId="{B45CECFB-1D3D-4D67-A603-10C6E71DB9E7}" type="presParOf" srcId="{D431FC42-4131-454C-914B-A2C1EB834826}" destId="{74554A45-2C4E-47E7-8F3C-10CFBE041D93}" srcOrd="4" destOrd="0" presId="urn:microsoft.com/office/officeart/2008/layout/LinedList"/>
    <dgm:cxn modelId="{12E9AAF5-7837-4DA1-A75A-2807156C28A1}" type="presParOf" srcId="{D431FC42-4131-454C-914B-A2C1EB834826}" destId="{61132D05-4483-4A4B-99CD-14C75B1F16D9}" srcOrd="5" destOrd="0" presId="urn:microsoft.com/office/officeart/2008/layout/LinedList"/>
    <dgm:cxn modelId="{B613729E-B995-41FE-8091-6BA2FCE29DF5}" type="presParOf" srcId="{61132D05-4483-4A4B-99CD-14C75B1F16D9}" destId="{E93BA176-23DB-41A6-9E37-0D993BBB7A61}" srcOrd="0" destOrd="0" presId="urn:microsoft.com/office/officeart/2008/layout/LinedList"/>
    <dgm:cxn modelId="{484AFD2E-38C8-42E8-B29D-E0AEC8BA0E8D}" type="presParOf" srcId="{61132D05-4483-4A4B-99CD-14C75B1F16D9}" destId="{B2257E19-4DDC-41C3-8B83-25B42E955D06}" srcOrd="1" destOrd="0" presId="urn:microsoft.com/office/officeart/2008/layout/LinedList"/>
    <dgm:cxn modelId="{DB09396A-9AD7-4B35-B72E-67E3DEF8F41B}" type="presParOf" srcId="{D431FC42-4131-454C-914B-A2C1EB834826}" destId="{38C265C7-2664-4566-A4AF-5F2DC16C7AD5}" srcOrd="6" destOrd="0" presId="urn:microsoft.com/office/officeart/2008/layout/LinedList"/>
    <dgm:cxn modelId="{0C665FF6-D475-4C2F-90E7-9F303026EB38}" type="presParOf" srcId="{D431FC42-4131-454C-914B-A2C1EB834826}" destId="{1AF8E260-34E8-413C-AF77-65391B761E78}" srcOrd="7" destOrd="0" presId="urn:microsoft.com/office/officeart/2008/layout/LinedList"/>
    <dgm:cxn modelId="{684C6EFB-5877-4F3E-9609-E8804B7FAE13}" type="presParOf" srcId="{1AF8E260-34E8-413C-AF77-65391B761E78}" destId="{2030EEC6-BA67-4C74-B6E4-69A1009E2B09}" srcOrd="0" destOrd="0" presId="urn:microsoft.com/office/officeart/2008/layout/LinedList"/>
    <dgm:cxn modelId="{158B60DE-8FED-40A6-B995-CB07AF2691D6}" type="presParOf" srcId="{1AF8E260-34E8-413C-AF77-65391B761E78}" destId="{7E55A3F4-9AE2-472C-ABDF-6B41F1DD3279}" srcOrd="1" destOrd="0" presId="urn:microsoft.com/office/officeart/2008/layout/LinedList"/>
    <dgm:cxn modelId="{6CC5AA11-662B-4FA3-AE44-EF5343A476DF}" type="presParOf" srcId="{D431FC42-4131-454C-914B-A2C1EB834826}" destId="{71B021E1-C85D-44DB-A7C3-323832E10734}" srcOrd="8" destOrd="0" presId="urn:microsoft.com/office/officeart/2008/layout/LinedList"/>
    <dgm:cxn modelId="{A3B911D8-76D5-40FF-A4F2-EFCA982F8BEF}" type="presParOf" srcId="{D431FC42-4131-454C-914B-A2C1EB834826}" destId="{4080591A-DF6C-485E-AA47-CE69ACE9839A}" srcOrd="9" destOrd="0" presId="urn:microsoft.com/office/officeart/2008/layout/LinedList"/>
    <dgm:cxn modelId="{FE673CA1-E6DA-4655-9910-865A788F798B}" type="presParOf" srcId="{4080591A-DF6C-485E-AA47-CE69ACE9839A}" destId="{85739AE7-2295-4026-98A3-DAE0F1A5536E}" srcOrd="0" destOrd="0" presId="urn:microsoft.com/office/officeart/2008/layout/LinedList"/>
    <dgm:cxn modelId="{B26CAF55-35EC-435D-8BC9-4785A88EEDAD}" type="presParOf" srcId="{4080591A-DF6C-485E-AA47-CE69ACE9839A}" destId="{372302E4-10F1-4130-9A41-AE383987651D}" srcOrd="1" destOrd="0" presId="urn:microsoft.com/office/officeart/2008/layout/LinedList"/>
    <dgm:cxn modelId="{240C990D-9CE4-4957-9CEF-0BDB70ED7B59}" type="presParOf" srcId="{D431FC42-4131-454C-914B-A2C1EB834826}" destId="{8D15777D-2FA9-4542-B92B-A4A27924E304}" srcOrd="10" destOrd="0" presId="urn:microsoft.com/office/officeart/2008/layout/LinedList"/>
    <dgm:cxn modelId="{D9448D98-9C66-443E-B8B6-86622863E1EE}" type="presParOf" srcId="{D431FC42-4131-454C-914B-A2C1EB834826}" destId="{69246861-08F0-43F8-AFE8-B9968D4B8A82}" srcOrd="11" destOrd="0" presId="urn:microsoft.com/office/officeart/2008/layout/LinedList"/>
    <dgm:cxn modelId="{DD52E9E2-CDBF-41A1-93CF-B8AF953504BD}" type="presParOf" srcId="{69246861-08F0-43F8-AFE8-B9968D4B8A82}" destId="{DB6D05AD-1BA5-4798-83F5-AE7D76D02196}" srcOrd="0" destOrd="0" presId="urn:microsoft.com/office/officeart/2008/layout/LinedList"/>
    <dgm:cxn modelId="{AFFC3F37-607A-428D-AAF3-2377351AA370}" type="presParOf" srcId="{69246861-08F0-43F8-AFE8-B9968D4B8A82}" destId="{FEDDDE34-40F8-4C78-99E6-AAC3A53371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AF1F8A-9D5B-4E12-8EE4-C39B5A770BE3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D0FC61-C7D0-4CC5-864B-DD6026A54949}">
      <dgm:prSet/>
      <dgm:spPr/>
      <dgm:t>
        <a:bodyPr/>
        <a:lstStyle/>
        <a:p>
          <a:r>
            <a:rPr lang="pl-PL"/>
            <a:t>Rekrutacja</a:t>
          </a:r>
          <a:endParaRPr lang="en-US"/>
        </a:p>
      </dgm:t>
    </dgm:pt>
    <dgm:pt modelId="{27F31D67-838D-4054-84B9-60029AD51DF1}" type="parTrans" cxnId="{959D7150-C31C-454E-B88B-2AE69034F7ED}">
      <dgm:prSet/>
      <dgm:spPr/>
      <dgm:t>
        <a:bodyPr/>
        <a:lstStyle/>
        <a:p>
          <a:endParaRPr lang="en-US"/>
        </a:p>
      </dgm:t>
    </dgm:pt>
    <dgm:pt modelId="{2449E15F-9AE3-43B1-BF8F-0F1FE84F55A5}" type="sibTrans" cxnId="{959D7150-C31C-454E-B88B-2AE69034F7ED}">
      <dgm:prSet/>
      <dgm:spPr/>
      <dgm:t>
        <a:bodyPr/>
        <a:lstStyle/>
        <a:p>
          <a:endParaRPr lang="en-US"/>
        </a:p>
      </dgm:t>
    </dgm:pt>
    <dgm:pt modelId="{860343F7-6E0D-4A01-8405-C2F44E430DAC}">
      <dgm:prSet/>
      <dgm:spPr/>
      <dgm:t>
        <a:bodyPr/>
        <a:lstStyle/>
        <a:p>
          <a:r>
            <a:rPr lang="pl-PL" dirty="0"/>
            <a:t>Badania z zakresu medycyny pracy – czynniki uciążliwe</a:t>
          </a:r>
          <a:endParaRPr lang="en-US" dirty="0"/>
        </a:p>
      </dgm:t>
    </dgm:pt>
    <dgm:pt modelId="{1C8BFA00-636E-417C-856D-63A8FFD7021D}" type="parTrans" cxnId="{FE52AB46-8528-46E8-A930-3B65EE17181A}">
      <dgm:prSet/>
      <dgm:spPr/>
      <dgm:t>
        <a:bodyPr/>
        <a:lstStyle/>
        <a:p>
          <a:endParaRPr lang="en-US"/>
        </a:p>
      </dgm:t>
    </dgm:pt>
    <dgm:pt modelId="{73FF843E-6911-4FB0-9ED1-E86BBE0531FB}" type="sibTrans" cxnId="{FE52AB46-8528-46E8-A930-3B65EE17181A}">
      <dgm:prSet/>
      <dgm:spPr/>
      <dgm:t>
        <a:bodyPr/>
        <a:lstStyle/>
        <a:p>
          <a:endParaRPr lang="en-US"/>
        </a:p>
      </dgm:t>
    </dgm:pt>
    <dgm:pt modelId="{D3F1F45C-0F9D-41AA-8986-C8C3E185880B}">
      <dgm:prSet/>
      <dgm:spPr/>
      <dgm:t>
        <a:bodyPr/>
        <a:lstStyle/>
        <a:p>
          <a:r>
            <a:rPr lang="pl-PL" dirty="0"/>
            <a:t>Szkolenia BHP</a:t>
          </a:r>
          <a:endParaRPr lang="en-US" dirty="0"/>
        </a:p>
      </dgm:t>
    </dgm:pt>
    <dgm:pt modelId="{1B1C71B7-0573-42AB-92A1-A93184F30960}" type="parTrans" cxnId="{9B66BDE8-EC71-4980-B2AE-50733B73DF54}">
      <dgm:prSet/>
      <dgm:spPr/>
      <dgm:t>
        <a:bodyPr/>
        <a:lstStyle/>
        <a:p>
          <a:endParaRPr lang="en-US"/>
        </a:p>
      </dgm:t>
    </dgm:pt>
    <dgm:pt modelId="{A240F678-03E6-4B27-9496-C9340058BF0B}" type="sibTrans" cxnId="{9B66BDE8-EC71-4980-B2AE-50733B73DF54}">
      <dgm:prSet/>
      <dgm:spPr/>
      <dgm:t>
        <a:bodyPr/>
        <a:lstStyle/>
        <a:p>
          <a:endParaRPr lang="en-US"/>
        </a:p>
      </dgm:t>
    </dgm:pt>
    <dgm:pt modelId="{23528A1F-EA57-4FAA-90B6-84106CD30638}">
      <dgm:prSet/>
      <dgm:spPr/>
      <dgm:t>
        <a:bodyPr/>
        <a:lstStyle/>
        <a:p>
          <a:r>
            <a:rPr lang="pl-PL"/>
            <a:t>Onboarding</a:t>
          </a:r>
          <a:endParaRPr lang="en-US"/>
        </a:p>
      </dgm:t>
    </dgm:pt>
    <dgm:pt modelId="{7F58361F-6BB9-424F-9744-C3B57ABF48C2}" type="parTrans" cxnId="{20E5A979-9884-4D0B-8844-7B8DD0133575}">
      <dgm:prSet/>
      <dgm:spPr/>
      <dgm:t>
        <a:bodyPr/>
        <a:lstStyle/>
        <a:p>
          <a:endParaRPr lang="en-US"/>
        </a:p>
      </dgm:t>
    </dgm:pt>
    <dgm:pt modelId="{89F89F6F-2631-41FD-AC1E-D30202D83C88}" type="sibTrans" cxnId="{20E5A979-9884-4D0B-8844-7B8DD0133575}">
      <dgm:prSet/>
      <dgm:spPr/>
      <dgm:t>
        <a:bodyPr/>
        <a:lstStyle/>
        <a:p>
          <a:endParaRPr lang="en-US"/>
        </a:p>
      </dgm:t>
    </dgm:pt>
    <dgm:pt modelId="{75218E4D-93AD-46A0-A701-168B4269D8AE}">
      <dgm:prSet/>
      <dgm:spPr/>
      <dgm:t>
        <a:bodyPr/>
        <a:lstStyle/>
        <a:p>
          <a:r>
            <a:rPr lang="pl-PL"/>
            <a:t>Szkolenia i rozwój – programy rozwoju talentów</a:t>
          </a:r>
          <a:endParaRPr lang="en-US"/>
        </a:p>
      </dgm:t>
    </dgm:pt>
    <dgm:pt modelId="{4B3912DF-BC6E-4323-A48D-6139905D8DDC}" type="parTrans" cxnId="{F382F2E3-6DBB-405C-BBA3-5F58A6D3C413}">
      <dgm:prSet/>
      <dgm:spPr/>
      <dgm:t>
        <a:bodyPr/>
        <a:lstStyle/>
        <a:p>
          <a:endParaRPr lang="en-US"/>
        </a:p>
      </dgm:t>
    </dgm:pt>
    <dgm:pt modelId="{1D609553-AC1E-4A44-9620-C7DCA3E3404A}" type="sibTrans" cxnId="{F382F2E3-6DBB-405C-BBA3-5F58A6D3C413}">
      <dgm:prSet/>
      <dgm:spPr/>
      <dgm:t>
        <a:bodyPr/>
        <a:lstStyle/>
        <a:p>
          <a:endParaRPr lang="en-US"/>
        </a:p>
      </dgm:t>
    </dgm:pt>
    <dgm:pt modelId="{B8F38C65-677D-4F15-A89A-31F6BDD5BE72}">
      <dgm:prSet/>
      <dgm:spPr/>
      <dgm:t>
        <a:bodyPr/>
        <a:lstStyle/>
        <a:p>
          <a:r>
            <a:rPr lang="pl-PL"/>
            <a:t>Budowanie zespołów</a:t>
          </a:r>
          <a:endParaRPr lang="en-US"/>
        </a:p>
      </dgm:t>
    </dgm:pt>
    <dgm:pt modelId="{E456BF03-CCDF-42D7-942D-8E00C43CEEA9}" type="parTrans" cxnId="{EC251B58-6B50-4EF5-B68C-93C859BC7E95}">
      <dgm:prSet/>
      <dgm:spPr/>
      <dgm:t>
        <a:bodyPr/>
        <a:lstStyle/>
        <a:p>
          <a:endParaRPr lang="en-US"/>
        </a:p>
      </dgm:t>
    </dgm:pt>
    <dgm:pt modelId="{80C1AE81-C508-4200-8399-150F7E446F85}" type="sibTrans" cxnId="{EC251B58-6B50-4EF5-B68C-93C859BC7E95}">
      <dgm:prSet/>
      <dgm:spPr/>
      <dgm:t>
        <a:bodyPr/>
        <a:lstStyle/>
        <a:p>
          <a:endParaRPr lang="en-US"/>
        </a:p>
      </dgm:t>
    </dgm:pt>
    <dgm:pt modelId="{2E806A4E-94DE-405B-8F6A-E50819D0CD06}">
      <dgm:prSet/>
      <dgm:spPr/>
      <dgm:t>
        <a:bodyPr/>
        <a:lstStyle/>
        <a:p>
          <a:r>
            <a:rPr lang="pl-PL"/>
            <a:t>Rozwiązywanie konfliktów</a:t>
          </a:r>
          <a:endParaRPr lang="en-US"/>
        </a:p>
      </dgm:t>
    </dgm:pt>
    <dgm:pt modelId="{02FD74B5-A360-4739-9755-DF73BE587672}" type="parTrans" cxnId="{CAFD655A-7025-4984-BC32-70D56B19C849}">
      <dgm:prSet/>
      <dgm:spPr/>
      <dgm:t>
        <a:bodyPr/>
        <a:lstStyle/>
        <a:p>
          <a:endParaRPr lang="en-US"/>
        </a:p>
      </dgm:t>
    </dgm:pt>
    <dgm:pt modelId="{14CE2E46-D50A-4701-A288-55DF07455FB0}" type="sibTrans" cxnId="{CAFD655A-7025-4984-BC32-70D56B19C849}">
      <dgm:prSet/>
      <dgm:spPr/>
      <dgm:t>
        <a:bodyPr/>
        <a:lstStyle/>
        <a:p>
          <a:endParaRPr lang="en-US"/>
        </a:p>
      </dgm:t>
    </dgm:pt>
    <dgm:pt modelId="{3E179DFE-A30E-41B4-81E1-E625BFE80822}">
      <dgm:prSet/>
      <dgm:spPr/>
      <dgm:t>
        <a:bodyPr/>
        <a:lstStyle/>
        <a:p>
          <a:r>
            <a:rPr lang="pl-PL"/>
            <a:t>Przeciwdziałanie mobbingowi i innym zachowaniom niepożądanym</a:t>
          </a:r>
          <a:endParaRPr lang="en-US"/>
        </a:p>
      </dgm:t>
    </dgm:pt>
    <dgm:pt modelId="{A02238B0-3C5A-47EA-B887-26A115AEB1ED}" type="parTrans" cxnId="{3A464A55-19BE-400B-A7B3-B73D2C3AF373}">
      <dgm:prSet/>
      <dgm:spPr/>
      <dgm:t>
        <a:bodyPr/>
        <a:lstStyle/>
        <a:p>
          <a:endParaRPr lang="en-US"/>
        </a:p>
      </dgm:t>
    </dgm:pt>
    <dgm:pt modelId="{72DBA1C7-D5FD-42E8-B095-B45E13A226B0}" type="sibTrans" cxnId="{3A464A55-19BE-400B-A7B3-B73D2C3AF373}">
      <dgm:prSet/>
      <dgm:spPr/>
      <dgm:t>
        <a:bodyPr/>
        <a:lstStyle/>
        <a:p>
          <a:endParaRPr lang="en-US"/>
        </a:p>
      </dgm:t>
    </dgm:pt>
    <dgm:pt modelId="{2656B547-B78F-4B3E-9BE7-11F9FBF336F2}">
      <dgm:prSet/>
      <dgm:spPr/>
      <dgm:t>
        <a:bodyPr/>
        <a:lstStyle/>
        <a:p>
          <a:r>
            <a:rPr lang="pl-PL" dirty="0"/>
            <a:t>Wsparcie psychologiczne, funkcja Rzecznika Zaufania</a:t>
          </a:r>
          <a:endParaRPr lang="en-US" dirty="0"/>
        </a:p>
      </dgm:t>
    </dgm:pt>
    <dgm:pt modelId="{80B1A74B-E183-44D5-8678-0EDF554525BE}" type="parTrans" cxnId="{3BB0A246-3768-4A1D-B955-C40580FAF2CC}">
      <dgm:prSet/>
      <dgm:spPr/>
      <dgm:t>
        <a:bodyPr/>
        <a:lstStyle/>
        <a:p>
          <a:endParaRPr lang="en-US"/>
        </a:p>
      </dgm:t>
    </dgm:pt>
    <dgm:pt modelId="{FE3076C7-03A5-49E8-90A1-8F4116E8D4AB}" type="sibTrans" cxnId="{3BB0A246-3768-4A1D-B955-C40580FAF2CC}">
      <dgm:prSet/>
      <dgm:spPr/>
      <dgm:t>
        <a:bodyPr/>
        <a:lstStyle/>
        <a:p>
          <a:endParaRPr lang="en-US"/>
        </a:p>
      </dgm:t>
    </dgm:pt>
    <dgm:pt modelId="{F1CCF76D-7CD5-4868-A20A-7592B340EECC}">
      <dgm:prSet/>
      <dgm:spPr/>
      <dgm:t>
        <a:bodyPr/>
        <a:lstStyle/>
        <a:p>
          <a:r>
            <a:rPr lang="pl-PL"/>
            <a:t>Systemy motywacyjne</a:t>
          </a:r>
          <a:endParaRPr lang="en-US"/>
        </a:p>
      </dgm:t>
    </dgm:pt>
    <dgm:pt modelId="{FE99F3D3-7E2C-423C-BA1C-D4ECC4F0850F}" type="parTrans" cxnId="{1857A4A5-F72B-43FE-A5FD-B1A105F0BF04}">
      <dgm:prSet/>
      <dgm:spPr/>
      <dgm:t>
        <a:bodyPr/>
        <a:lstStyle/>
        <a:p>
          <a:endParaRPr lang="en-US"/>
        </a:p>
      </dgm:t>
    </dgm:pt>
    <dgm:pt modelId="{78A96BD4-22C4-4B12-89E4-8CB858D3478D}" type="sibTrans" cxnId="{1857A4A5-F72B-43FE-A5FD-B1A105F0BF04}">
      <dgm:prSet/>
      <dgm:spPr/>
      <dgm:t>
        <a:bodyPr/>
        <a:lstStyle/>
        <a:p>
          <a:endParaRPr lang="en-US"/>
        </a:p>
      </dgm:t>
    </dgm:pt>
    <dgm:pt modelId="{165C4BBF-D5F2-423C-9B33-2798F4A9A52D}" type="pres">
      <dgm:prSet presAssocID="{12AF1F8A-9D5B-4E12-8EE4-C39B5A770BE3}" presName="vert0" presStyleCnt="0">
        <dgm:presLayoutVars>
          <dgm:dir/>
          <dgm:animOne val="branch"/>
          <dgm:animLvl val="lvl"/>
        </dgm:presLayoutVars>
      </dgm:prSet>
      <dgm:spPr/>
    </dgm:pt>
    <dgm:pt modelId="{48D43C19-161D-4CA6-90F1-5721201DFA29}" type="pres">
      <dgm:prSet presAssocID="{9DD0FC61-C7D0-4CC5-864B-DD6026A54949}" presName="thickLine" presStyleLbl="alignNode1" presStyleIdx="0" presStyleCnt="10"/>
      <dgm:spPr/>
    </dgm:pt>
    <dgm:pt modelId="{89D0E005-FBD0-4873-A735-2092049DF8E4}" type="pres">
      <dgm:prSet presAssocID="{9DD0FC61-C7D0-4CC5-864B-DD6026A54949}" presName="horz1" presStyleCnt="0"/>
      <dgm:spPr/>
    </dgm:pt>
    <dgm:pt modelId="{1AD14659-DF75-4FAA-9A90-90737D23F404}" type="pres">
      <dgm:prSet presAssocID="{9DD0FC61-C7D0-4CC5-864B-DD6026A54949}" presName="tx1" presStyleLbl="revTx" presStyleIdx="0" presStyleCnt="10"/>
      <dgm:spPr/>
    </dgm:pt>
    <dgm:pt modelId="{F72D782E-7106-44D6-8B29-ED598490827B}" type="pres">
      <dgm:prSet presAssocID="{9DD0FC61-C7D0-4CC5-864B-DD6026A54949}" presName="vert1" presStyleCnt="0"/>
      <dgm:spPr/>
    </dgm:pt>
    <dgm:pt modelId="{6DF64F62-C0DC-4D98-B6CF-C02556D12CD2}" type="pres">
      <dgm:prSet presAssocID="{860343F7-6E0D-4A01-8405-C2F44E430DAC}" presName="thickLine" presStyleLbl="alignNode1" presStyleIdx="1" presStyleCnt="10"/>
      <dgm:spPr/>
    </dgm:pt>
    <dgm:pt modelId="{97A1F180-2734-41DE-95C9-A7C9110AF393}" type="pres">
      <dgm:prSet presAssocID="{860343F7-6E0D-4A01-8405-C2F44E430DAC}" presName="horz1" presStyleCnt="0"/>
      <dgm:spPr/>
    </dgm:pt>
    <dgm:pt modelId="{A5C18BD0-3407-4D13-88AB-9835847366A4}" type="pres">
      <dgm:prSet presAssocID="{860343F7-6E0D-4A01-8405-C2F44E430DAC}" presName="tx1" presStyleLbl="revTx" presStyleIdx="1" presStyleCnt="10"/>
      <dgm:spPr/>
    </dgm:pt>
    <dgm:pt modelId="{4186C85D-4E82-46D1-8CEA-4F9E2C574DF8}" type="pres">
      <dgm:prSet presAssocID="{860343F7-6E0D-4A01-8405-C2F44E430DAC}" presName="vert1" presStyleCnt="0"/>
      <dgm:spPr/>
    </dgm:pt>
    <dgm:pt modelId="{C9DF73BC-E144-497C-A050-8C4B0AD54256}" type="pres">
      <dgm:prSet presAssocID="{D3F1F45C-0F9D-41AA-8986-C8C3E185880B}" presName="thickLine" presStyleLbl="alignNode1" presStyleIdx="2" presStyleCnt="10"/>
      <dgm:spPr/>
    </dgm:pt>
    <dgm:pt modelId="{6F88F1B5-0938-4074-B4E9-77D9E22CEB3D}" type="pres">
      <dgm:prSet presAssocID="{D3F1F45C-0F9D-41AA-8986-C8C3E185880B}" presName="horz1" presStyleCnt="0"/>
      <dgm:spPr/>
    </dgm:pt>
    <dgm:pt modelId="{6FE97E6C-9210-49B0-B9CD-AA22BFB25FFB}" type="pres">
      <dgm:prSet presAssocID="{D3F1F45C-0F9D-41AA-8986-C8C3E185880B}" presName="tx1" presStyleLbl="revTx" presStyleIdx="2" presStyleCnt="10"/>
      <dgm:spPr/>
    </dgm:pt>
    <dgm:pt modelId="{5C6DD7D6-A386-4349-A21E-B4BFFB3592FE}" type="pres">
      <dgm:prSet presAssocID="{D3F1F45C-0F9D-41AA-8986-C8C3E185880B}" presName="vert1" presStyleCnt="0"/>
      <dgm:spPr/>
    </dgm:pt>
    <dgm:pt modelId="{891AA72A-F1B4-4068-AF20-017831338EAD}" type="pres">
      <dgm:prSet presAssocID="{23528A1F-EA57-4FAA-90B6-84106CD30638}" presName="thickLine" presStyleLbl="alignNode1" presStyleIdx="3" presStyleCnt="10"/>
      <dgm:spPr/>
    </dgm:pt>
    <dgm:pt modelId="{0B72EDAE-0579-4AE8-8C07-A0F006003CBC}" type="pres">
      <dgm:prSet presAssocID="{23528A1F-EA57-4FAA-90B6-84106CD30638}" presName="horz1" presStyleCnt="0"/>
      <dgm:spPr/>
    </dgm:pt>
    <dgm:pt modelId="{7E781098-6115-4497-AD55-AB0386F0F04C}" type="pres">
      <dgm:prSet presAssocID="{23528A1F-EA57-4FAA-90B6-84106CD30638}" presName="tx1" presStyleLbl="revTx" presStyleIdx="3" presStyleCnt="10"/>
      <dgm:spPr/>
    </dgm:pt>
    <dgm:pt modelId="{EB9D3141-C832-43B6-BA5D-1FC3563FBCF6}" type="pres">
      <dgm:prSet presAssocID="{23528A1F-EA57-4FAA-90B6-84106CD30638}" presName="vert1" presStyleCnt="0"/>
      <dgm:spPr/>
    </dgm:pt>
    <dgm:pt modelId="{25B989A4-CEA5-4A6E-86EC-95B3897BE77B}" type="pres">
      <dgm:prSet presAssocID="{75218E4D-93AD-46A0-A701-168B4269D8AE}" presName="thickLine" presStyleLbl="alignNode1" presStyleIdx="4" presStyleCnt="10"/>
      <dgm:spPr/>
    </dgm:pt>
    <dgm:pt modelId="{B8B2EA98-6113-4FB9-85C6-41C125582F96}" type="pres">
      <dgm:prSet presAssocID="{75218E4D-93AD-46A0-A701-168B4269D8AE}" presName="horz1" presStyleCnt="0"/>
      <dgm:spPr/>
    </dgm:pt>
    <dgm:pt modelId="{58B022C4-CC8C-4FF7-9833-E16DEAE46B0E}" type="pres">
      <dgm:prSet presAssocID="{75218E4D-93AD-46A0-A701-168B4269D8AE}" presName="tx1" presStyleLbl="revTx" presStyleIdx="4" presStyleCnt="10"/>
      <dgm:spPr/>
    </dgm:pt>
    <dgm:pt modelId="{F891C213-3AE6-4D11-938F-1F473D9CA2EF}" type="pres">
      <dgm:prSet presAssocID="{75218E4D-93AD-46A0-A701-168B4269D8AE}" presName="vert1" presStyleCnt="0"/>
      <dgm:spPr/>
    </dgm:pt>
    <dgm:pt modelId="{7AC4965A-8251-4288-9CB1-03AF57284EC0}" type="pres">
      <dgm:prSet presAssocID="{B8F38C65-677D-4F15-A89A-31F6BDD5BE72}" presName="thickLine" presStyleLbl="alignNode1" presStyleIdx="5" presStyleCnt="10"/>
      <dgm:spPr/>
    </dgm:pt>
    <dgm:pt modelId="{055D35D7-2A3D-48F6-A388-5F7020694F08}" type="pres">
      <dgm:prSet presAssocID="{B8F38C65-677D-4F15-A89A-31F6BDD5BE72}" presName="horz1" presStyleCnt="0"/>
      <dgm:spPr/>
    </dgm:pt>
    <dgm:pt modelId="{E4CCA014-90A1-4CA1-8D71-B2A40BCA13F6}" type="pres">
      <dgm:prSet presAssocID="{B8F38C65-677D-4F15-A89A-31F6BDD5BE72}" presName="tx1" presStyleLbl="revTx" presStyleIdx="5" presStyleCnt="10"/>
      <dgm:spPr/>
    </dgm:pt>
    <dgm:pt modelId="{0993A2A3-B1D5-4EF1-A741-28B4C6A756C0}" type="pres">
      <dgm:prSet presAssocID="{B8F38C65-677D-4F15-A89A-31F6BDD5BE72}" presName="vert1" presStyleCnt="0"/>
      <dgm:spPr/>
    </dgm:pt>
    <dgm:pt modelId="{9A271B8E-105C-44B3-B1FE-DF652AE7DC0C}" type="pres">
      <dgm:prSet presAssocID="{2E806A4E-94DE-405B-8F6A-E50819D0CD06}" presName="thickLine" presStyleLbl="alignNode1" presStyleIdx="6" presStyleCnt="10"/>
      <dgm:spPr/>
    </dgm:pt>
    <dgm:pt modelId="{7737D5A4-809C-4BF5-90A6-92EE006ADA22}" type="pres">
      <dgm:prSet presAssocID="{2E806A4E-94DE-405B-8F6A-E50819D0CD06}" presName="horz1" presStyleCnt="0"/>
      <dgm:spPr/>
    </dgm:pt>
    <dgm:pt modelId="{ABA8371B-605F-487C-8B80-4AD2704E9D97}" type="pres">
      <dgm:prSet presAssocID="{2E806A4E-94DE-405B-8F6A-E50819D0CD06}" presName="tx1" presStyleLbl="revTx" presStyleIdx="6" presStyleCnt="10"/>
      <dgm:spPr/>
    </dgm:pt>
    <dgm:pt modelId="{D228B519-3AC2-4E10-B773-518BEF954F54}" type="pres">
      <dgm:prSet presAssocID="{2E806A4E-94DE-405B-8F6A-E50819D0CD06}" presName="vert1" presStyleCnt="0"/>
      <dgm:spPr/>
    </dgm:pt>
    <dgm:pt modelId="{FF84A070-0F67-450A-A797-D3FD5E13A66E}" type="pres">
      <dgm:prSet presAssocID="{3E179DFE-A30E-41B4-81E1-E625BFE80822}" presName="thickLine" presStyleLbl="alignNode1" presStyleIdx="7" presStyleCnt="10"/>
      <dgm:spPr/>
    </dgm:pt>
    <dgm:pt modelId="{20E695D4-5593-4D6B-A398-0D76C1B1B153}" type="pres">
      <dgm:prSet presAssocID="{3E179DFE-A30E-41B4-81E1-E625BFE80822}" presName="horz1" presStyleCnt="0"/>
      <dgm:spPr/>
    </dgm:pt>
    <dgm:pt modelId="{E78D2127-EAD1-418E-A828-7A3CCBD1D3F7}" type="pres">
      <dgm:prSet presAssocID="{3E179DFE-A30E-41B4-81E1-E625BFE80822}" presName="tx1" presStyleLbl="revTx" presStyleIdx="7" presStyleCnt="10"/>
      <dgm:spPr/>
    </dgm:pt>
    <dgm:pt modelId="{F91587F2-A82A-4C81-8A50-59ABFC4F1705}" type="pres">
      <dgm:prSet presAssocID="{3E179DFE-A30E-41B4-81E1-E625BFE80822}" presName="vert1" presStyleCnt="0"/>
      <dgm:spPr/>
    </dgm:pt>
    <dgm:pt modelId="{35D299DD-D8C0-4A16-AF35-FADF451A23B5}" type="pres">
      <dgm:prSet presAssocID="{2656B547-B78F-4B3E-9BE7-11F9FBF336F2}" presName="thickLine" presStyleLbl="alignNode1" presStyleIdx="8" presStyleCnt="10"/>
      <dgm:spPr/>
    </dgm:pt>
    <dgm:pt modelId="{EEB82295-6A2F-44A6-8AB5-28ECD86E100D}" type="pres">
      <dgm:prSet presAssocID="{2656B547-B78F-4B3E-9BE7-11F9FBF336F2}" presName="horz1" presStyleCnt="0"/>
      <dgm:spPr/>
    </dgm:pt>
    <dgm:pt modelId="{990E0A5C-0180-4FA6-8C90-3074D90CF595}" type="pres">
      <dgm:prSet presAssocID="{2656B547-B78F-4B3E-9BE7-11F9FBF336F2}" presName="tx1" presStyleLbl="revTx" presStyleIdx="8" presStyleCnt="10"/>
      <dgm:spPr/>
    </dgm:pt>
    <dgm:pt modelId="{A8DE861E-65F6-4106-81A4-CE699E920676}" type="pres">
      <dgm:prSet presAssocID="{2656B547-B78F-4B3E-9BE7-11F9FBF336F2}" presName="vert1" presStyleCnt="0"/>
      <dgm:spPr/>
    </dgm:pt>
    <dgm:pt modelId="{5976876A-5E5E-411C-BF73-8A0AE36228F9}" type="pres">
      <dgm:prSet presAssocID="{F1CCF76D-7CD5-4868-A20A-7592B340EECC}" presName="thickLine" presStyleLbl="alignNode1" presStyleIdx="9" presStyleCnt="10"/>
      <dgm:spPr/>
    </dgm:pt>
    <dgm:pt modelId="{A0C3DB78-D3D4-4B63-90F5-4F1D18E5FA6E}" type="pres">
      <dgm:prSet presAssocID="{F1CCF76D-7CD5-4868-A20A-7592B340EECC}" presName="horz1" presStyleCnt="0"/>
      <dgm:spPr/>
    </dgm:pt>
    <dgm:pt modelId="{97425CF2-C3F0-4582-8022-32FED4867932}" type="pres">
      <dgm:prSet presAssocID="{F1CCF76D-7CD5-4868-A20A-7592B340EECC}" presName="tx1" presStyleLbl="revTx" presStyleIdx="9" presStyleCnt="10"/>
      <dgm:spPr/>
    </dgm:pt>
    <dgm:pt modelId="{A98A7360-E8D4-4D6D-98A5-00575BF2CA5D}" type="pres">
      <dgm:prSet presAssocID="{F1CCF76D-7CD5-4868-A20A-7592B340EECC}" presName="vert1" presStyleCnt="0"/>
      <dgm:spPr/>
    </dgm:pt>
  </dgm:ptLst>
  <dgm:cxnLst>
    <dgm:cxn modelId="{8D943A0E-A466-4ABC-B298-E69F99E49806}" type="presOf" srcId="{2E806A4E-94DE-405B-8F6A-E50819D0CD06}" destId="{ABA8371B-605F-487C-8B80-4AD2704E9D97}" srcOrd="0" destOrd="0" presId="urn:microsoft.com/office/officeart/2008/layout/LinedList"/>
    <dgm:cxn modelId="{1D76BB32-F6FA-4DC6-B6E5-400909D45D53}" type="presOf" srcId="{B8F38C65-677D-4F15-A89A-31F6BDD5BE72}" destId="{E4CCA014-90A1-4CA1-8D71-B2A40BCA13F6}" srcOrd="0" destOrd="0" presId="urn:microsoft.com/office/officeart/2008/layout/LinedList"/>
    <dgm:cxn modelId="{66098042-EFE7-42B2-B9DA-E14A2CFE3718}" type="presOf" srcId="{23528A1F-EA57-4FAA-90B6-84106CD30638}" destId="{7E781098-6115-4497-AD55-AB0386F0F04C}" srcOrd="0" destOrd="0" presId="urn:microsoft.com/office/officeart/2008/layout/LinedList"/>
    <dgm:cxn modelId="{C5782845-88E9-4483-B027-547F6625151A}" type="presOf" srcId="{F1CCF76D-7CD5-4868-A20A-7592B340EECC}" destId="{97425CF2-C3F0-4582-8022-32FED4867932}" srcOrd="0" destOrd="0" presId="urn:microsoft.com/office/officeart/2008/layout/LinedList"/>
    <dgm:cxn modelId="{3BB0A246-3768-4A1D-B955-C40580FAF2CC}" srcId="{12AF1F8A-9D5B-4E12-8EE4-C39B5A770BE3}" destId="{2656B547-B78F-4B3E-9BE7-11F9FBF336F2}" srcOrd="8" destOrd="0" parTransId="{80B1A74B-E183-44D5-8678-0EDF554525BE}" sibTransId="{FE3076C7-03A5-49E8-90A1-8F4116E8D4AB}"/>
    <dgm:cxn modelId="{FE52AB46-8528-46E8-A930-3B65EE17181A}" srcId="{12AF1F8A-9D5B-4E12-8EE4-C39B5A770BE3}" destId="{860343F7-6E0D-4A01-8405-C2F44E430DAC}" srcOrd="1" destOrd="0" parTransId="{1C8BFA00-636E-417C-856D-63A8FFD7021D}" sibTransId="{73FF843E-6911-4FB0-9ED1-E86BBE0531FB}"/>
    <dgm:cxn modelId="{959D7150-C31C-454E-B88B-2AE69034F7ED}" srcId="{12AF1F8A-9D5B-4E12-8EE4-C39B5A770BE3}" destId="{9DD0FC61-C7D0-4CC5-864B-DD6026A54949}" srcOrd="0" destOrd="0" parTransId="{27F31D67-838D-4054-84B9-60029AD51DF1}" sibTransId="{2449E15F-9AE3-43B1-BF8F-0F1FE84F55A5}"/>
    <dgm:cxn modelId="{3A464A55-19BE-400B-A7B3-B73D2C3AF373}" srcId="{12AF1F8A-9D5B-4E12-8EE4-C39B5A770BE3}" destId="{3E179DFE-A30E-41B4-81E1-E625BFE80822}" srcOrd="7" destOrd="0" parTransId="{A02238B0-3C5A-47EA-B887-26A115AEB1ED}" sibTransId="{72DBA1C7-D5FD-42E8-B095-B45E13A226B0}"/>
    <dgm:cxn modelId="{EC251B58-6B50-4EF5-B68C-93C859BC7E95}" srcId="{12AF1F8A-9D5B-4E12-8EE4-C39B5A770BE3}" destId="{B8F38C65-677D-4F15-A89A-31F6BDD5BE72}" srcOrd="5" destOrd="0" parTransId="{E456BF03-CCDF-42D7-942D-8E00C43CEEA9}" sibTransId="{80C1AE81-C508-4200-8399-150F7E446F85}"/>
    <dgm:cxn modelId="{20E5A979-9884-4D0B-8844-7B8DD0133575}" srcId="{12AF1F8A-9D5B-4E12-8EE4-C39B5A770BE3}" destId="{23528A1F-EA57-4FAA-90B6-84106CD30638}" srcOrd="3" destOrd="0" parTransId="{7F58361F-6BB9-424F-9744-C3B57ABF48C2}" sibTransId="{89F89F6F-2631-41FD-AC1E-D30202D83C88}"/>
    <dgm:cxn modelId="{CAFD655A-7025-4984-BC32-70D56B19C849}" srcId="{12AF1F8A-9D5B-4E12-8EE4-C39B5A770BE3}" destId="{2E806A4E-94DE-405B-8F6A-E50819D0CD06}" srcOrd="6" destOrd="0" parTransId="{02FD74B5-A360-4739-9755-DF73BE587672}" sibTransId="{14CE2E46-D50A-4701-A288-55DF07455FB0}"/>
    <dgm:cxn modelId="{6075957E-84E7-4D4C-B80C-E34D6010CE73}" type="presOf" srcId="{12AF1F8A-9D5B-4E12-8EE4-C39B5A770BE3}" destId="{165C4BBF-D5F2-423C-9B33-2798F4A9A52D}" srcOrd="0" destOrd="0" presId="urn:microsoft.com/office/officeart/2008/layout/LinedList"/>
    <dgm:cxn modelId="{1346BE9B-DB01-46B2-86C0-A9728F06297F}" type="presOf" srcId="{2656B547-B78F-4B3E-9BE7-11F9FBF336F2}" destId="{990E0A5C-0180-4FA6-8C90-3074D90CF595}" srcOrd="0" destOrd="0" presId="urn:microsoft.com/office/officeart/2008/layout/LinedList"/>
    <dgm:cxn modelId="{0AF3B3A4-A1AA-4560-8CBA-16FB3C4A4E27}" type="presOf" srcId="{D3F1F45C-0F9D-41AA-8986-C8C3E185880B}" destId="{6FE97E6C-9210-49B0-B9CD-AA22BFB25FFB}" srcOrd="0" destOrd="0" presId="urn:microsoft.com/office/officeart/2008/layout/LinedList"/>
    <dgm:cxn modelId="{1857A4A5-F72B-43FE-A5FD-B1A105F0BF04}" srcId="{12AF1F8A-9D5B-4E12-8EE4-C39B5A770BE3}" destId="{F1CCF76D-7CD5-4868-A20A-7592B340EECC}" srcOrd="9" destOrd="0" parTransId="{FE99F3D3-7E2C-423C-BA1C-D4ECC4F0850F}" sibTransId="{78A96BD4-22C4-4B12-89E4-8CB858D3478D}"/>
    <dgm:cxn modelId="{790284AD-E049-439F-864A-F4ACF77F89AF}" type="presOf" srcId="{75218E4D-93AD-46A0-A701-168B4269D8AE}" destId="{58B022C4-CC8C-4FF7-9833-E16DEAE46B0E}" srcOrd="0" destOrd="0" presId="urn:microsoft.com/office/officeart/2008/layout/LinedList"/>
    <dgm:cxn modelId="{0D9C53C0-EA15-4F97-8BAE-93DB779902AD}" type="presOf" srcId="{860343F7-6E0D-4A01-8405-C2F44E430DAC}" destId="{A5C18BD0-3407-4D13-88AB-9835847366A4}" srcOrd="0" destOrd="0" presId="urn:microsoft.com/office/officeart/2008/layout/LinedList"/>
    <dgm:cxn modelId="{0C6E6ECA-93B9-4296-AEDE-FD0DED949AAD}" type="presOf" srcId="{3E179DFE-A30E-41B4-81E1-E625BFE80822}" destId="{E78D2127-EAD1-418E-A828-7A3CCBD1D3F7}" srcOrd="0" destOrd="0" presId="urn:microsoft.com/office/officeart/2008/layout/LinedList"/>
    <dgm:cxn modelId="{F382F2E3-6DBB-405C-BBA3-5F58A6D3C413}" srcId="{12AF1F8A-9D5B-4E12-8EE4-C39B5A770BE3}" destId="{75218E4D-93AD-46A0-A701-168B4269D8AE}" srcOrd="4" destOrd="0" parTransId="{4B3912DF-BC6E-4323-A48D-6139905D8DDC}" sibTransId="{1D609553-AC1E-4A44-9620-C7DCA3E3404A}"/>
    <dgm:cxn modelId="{9B66BDE8-EC71-4980-B2AE-50733B73DF54}" srcId="{12AF1F8A-9D5B-4E12-8EE4-C39B5A770BE3}" destId="{D3F1F45C-0F9D-41AA-8986-C8C3E185880B}" srcOrd="2" destOrd="0" parTransId="{1B1C71B7-0573-42AB-92A1-A93184F30960}" sibTransId="{A240F678-03E6-4B27-9496-C9340058BF0B}"/>
    <dgm:cxn modelId="{F87468F7-C634-4F1F-82D0-7A601958D7DA}" type="presOf" srcId="{9DD0FC61-C7D0-4CC5-864B-DD6026A54949}" destId="{1AD14659-DF75-4FAA-9A90-90737D23F404}" srcOrd="0" destOrd="0" presId="urn:microsoft.com/office/officeart/2008/layout/LinedList"/>
    <dgm:cxn modelId="{683CE666-0AE8-478A-9A92-516EB1445A3B}" type="presParOf" srcId="{165C4BBF-D5F2-423C-9B33-2798F4A9A52D}" destId="{48D43C19-161D-4CA6-90F1-5721201DFA29}" srcOrd="0" destOrd="0" presId="urn:microsoft.com/office/officeart/2008/layout/LinedList"/>
    <dgm:cxn modelId="{AA5630E5-C684-45B2-B4FC-84E3C17921EC}" type="presParOf" srcId="{165C4BBF-D5F2-423C-9B33-2798F4A9A52D}" destId="{89D0E005-FBD0-4873-A735-2092049DF8E4}" srcOrd="1" destOrd="0" presId="urn:microsoft.com/office/officeart/2008/layout/LinedList"/>
    <dgm:cxn modelId="{A8959324-B481-4A65-BB3D-1861A43B21D5}" type="presParOf" srcId="{89D0E005-FBD0-4873-A735-2092049DF8E4}" destId="{1AD14659-DF75-4FAA-9A90-90737D23F404}" srcOrd="0" destOrd="0" presId="urn:microsoft.com/office/officeart/2008/layout/LinedList"/>
    <dgm:cxn modelId="{EE224AA6-0E2D-4BAD-9791-F3068C200D8A}" type="presParOf" srcId="{89D0E005-FBD0-4873-A735-2092049DF8E4}" destId="{F72D782E-7106-44D6-8B29-ED598490827B}" srcOrd="1" destOrd="0" presId="urn:microsoft.com/office/officeart/2008/layout/LinedList"/>
    <dgm:cxn modelId="{0139D7A5-8C17-4893-ABC5-A25BCE120183}" type="presParOf" srcId="{165C4BBF-D5F2-423C-9B33-2798F4A9A52D}" destId="{6DF64F62-C0DC-4D98-B6CF-C02556D12CD2}" srcOrd="2" destOrd="0" presId="urn:microsoft.com/office/officeart/2008/layout/LinedList"/>
    <dgm:cxn modelId="{B5B65760-5FBD-4ED8-ADB7-C3E43E5AC5FA}" type="presParOf" srcId="{165C4BBF-D5F2-423C-9B33-2798F4A9A52D}" destId="{97A1F180-2734-41DE-95C9-A7C9110AF393}" srcOrd="3" destOrd="0" presId="urn:microsoft.com/office/officeart/2008/layout/LinedList"/>
    <dgm:cxn modelId="{BF302F14-35F9-4F0F-949F-F007C857CB26}" type="presParOf" srcId="{97A1F180-2734-41DE-95C9-A7C9110AF393}" destId="{A5C18BD0-3407-4D13-88AB-9835847366A4}" srcOrd="0" destOrd="0" presId="urn:microsoft.com/office/officeart/2008/layout/LinedList"/>
    <dgm:cxn modelId="{DF7C9021-6C8D-4C18-831D-19A6934432B2}" type="presParOf" srcId="{97A1F180-2734-41DE-95C9-A7C9110AF393}" destId="{4186C85D-4E82-46D1-8CEA-4F9E2C574DF8}" srcOrd="1" destOrd="0" presId="urn:microsoft.com/office/officeart/2008/layout/LinedList"/>
    <dgm:cxn modelId="{1CCEC28E-33E8-48DE-9498-7F3D06BD07B7}" type="presParOf" srcId="{165C4BBF-D5F2-423C-9B33-2798F4A9A52D}" destId="{C9DF73BC-E144-497C-A050-8C4B0AD54256}" srcOrd="4" destOrd="0" presId="urn:microsoft.com/office/officeart/2008/layout/LinedList"/>
    <dgm:cxn modelId="{BD49A54D-92B8-4CF9-8EB0-7765212AE748}" type="presParOf" srcId="{165C4BBF-D5F2-423C-9B33-2798F4A9A52D}" destId="{6F88F1B5-0938-4074-B4E9-77D9E22CEB3D}" srcOrd="5" destOrd="0" presId="urn:microsoft.com/office/officeart/2008/layout/LinedList"/>
    <dgm:cxn modelId="{4A3CED33-0442-4E96-AA1F-93AE2024301A}" type="presParOf" srcId="{6F88F1B5-0938-4074-B4E9-77D9E22CEB3D}" destId="{6FE97E6C-9210-49B0-B9CD-AA22BFB25FFB}" srcOrd="0" destOrd="0" presId="urn:microsoft.com/office/officeart/2008/layout/LinedList"/>
    <dgm:cxn modelId="{D7E96602-A52A-486E-86C3-55DD328A3F43}" type="presParOf" srcId="{6F88F1B5-0938-4074-B4E9-77D9E22CEB3D}" destId="{5C6DD7D6-A386-4349-A21E-B4BFFB3592FE}" srcOrd="1" destOrd="0" presId="urn:microsoft.com/office/officeart/2008/layout/LinedList"/>
    <dgm:cxn modelId="{12EB685A-5C89-4048-AB4E-E804DFCCBEA8}" type="presParOf" srcId="{165C4BBF-D5F2-423C-9B33-2798F4A9A52D}" destId="{891AA72A-F1B4-4068-AF20-017831338EAD}" srcOrd="6" destOrd="0" presId="urn:microsoft.com/office/officeart/2008/layout/LinedList"/>
    <dgm:cxn modelId="{524C52B7-12E6-449F-B5F2-714856024595}" type="presParOf" srcId="{165C4BBF-D5F2-423C-9B33-2798F4A9A52D}" destId="{0B72EDAE-0579-4AE8-8C07-A0F006003CBC}" srcOrd="7" destOrd="0" presId="urn:microsoft.com/office/officeart/2008/layout/LinedList"/>
    <dgm:cxn modelId="{A0024677-659C-46B7-8480-2BDECD724332}" type="presParOf" srcId="{0B72EDAE-0579-4AE8-8C07-A0F006003CBC}" destId="{7E781098-6115-4497-AD55-AB0386F0F04C}" srcOrd="0" destOrd="0" presId="urn:microsoft.com/office/officeart/2008/layout/LinedList"/>
    <dgm:cxn modelId="{83CF5146-81A6-4C70-9D98-1173AD5EC514}" type="presParOf" srcId="{0B72EDAE-0579-4AE8-8C07-A0F006003CBC}" destId="{EB9D3141-C832-43B6-BA5D-1FC3563FBCF6}" srcOrd="1" destOrd="0" presId="urn:microsoft.com/office/officeart/2008/layout/LinedList"/>
    <dgm:cxn modelId="{F81083CE-19AD-4CA2-B361-050F4BA8597B}" type="presParOf" srcId="{165C4BBF-D5F2-423C-9B33-2798F4A9A52D}" destId="{25B989A4-CEA5-4A6E-86EC-95B3897BE77B}" srcOrd="8" destOrd="0" presId="urn:microsoft.com/office/officeart/2008/layout/LinedList"/>
    <dgm:cxn modelId="{3F8C1381-B04F-4C75-B41F-9A6C3514035B}" type="presParOf" srcId="{165C4BBF-D5F2-423C-9B33-2798F4A9A52D}" destId="{B8B2EA98-6113-4FB9-85C6-41C125582F96}" srcOrd="9" destOrd="0" presId="urn:microsoft.com/office/officeart/2008/layout/LinedList"/>
    <dgm:cxn modelId="{C39E5A41-1BE8-4DE1-B606-321DE74B9024}" type="presParOf" srcId="{B8B2EA98-6113-4FB9-85C6-41C125582F96}" destId="{58B022C4-CC8C-4FF7-9833-E16DEAE46B0E}" srcOrd="0" destOrd="0" presId="urn:microsoft.com/office/officeart/2008/layout/LinedList"/>
    <dgm:cxn modelId="{EA6249E6-E4F5-460B-B8B0-C866BD138B8B}" type="presParOf" srcId="{B8B2EA98-6113-4FB9-85C6-41C125582F96}" destId="{F891C213-3AE6-4D11-938F-1F473D9CA2EF}" srcOrd="1" destOrd="0" presId="urn:microsoft.com/office/officeart/2008/layout/LinedList"/>
    <dgm:cxn modelId="{2610447E-977C-410C-8FF0-93F8D0D4EE33}" type="presParOf" srcId="{165C4BBF-D5F2-423C-9B33-2798F4A9A52D}" destId="{7AC4965A-8251-4288-9CB1-03AF57284EC0}" srcOrd="10" destOrd="0" presId="urn:microsoft.com/office/officeart/2008/layout/LinedList"/>
    <dgm:cxn modelId="{CCCD81C2-1D9C-4D13-AEFB-CEF73FB6A18E}" type="presParOf" srcId="{165C4BBF-D5F2-423C-9B33-2798F4A9A52D}" destId="{055D35D7-2A3D-48F6-A388-5F7020694F08}" srcOrd="11" destOrd="0" presId="urn:microsoft.com/office/officeart/2008/layout/LinedList"/>
    <dgm:cxn modelId="{BB8BFD92-C81B-4A6F-AEED-21A57DAB1A83}" type="presParOf" srcId="{055D35D7-2A3D-48F6-A388-5F7020694F08}" destId="{E4CCA014-90A1-4CA1-8D71-B2A40BCA13F6}" srcOrd="0" destOrd="0" presId="urn:microsoft.com/office/officeart/2008/layout/LinedList"/>
    <dgm:cxn modelId="{EBFCE748-9E65-4E2D-A1B2-6A71D5C10597}" type="presParOf" srcId="{055D35D7-2A3D-48F6-A388-5F7020694F08}" destId="{0993A2A3-B1D5-4EF1-A741-28B4C6A756C0}" srcOrd="1" destOrd="0" presId="urn:microsoft.com/office/officeart/2008/layout/LinedList"/>
    <dgm:cxn modelId="{40C17351-CCC2-465D-834E-F9B120A2DAA5}" type="presParOf" srcId="{165C4BBF-D5F2-423C-9B33-2798F4A9A52D}" destId="{9A271B8E-105C-44B3-B1FE-DF652AE7DC0C}" srcOrd="12" destOrd="0" presId="urn:microsoft.com/office/officeart/2008/layout/LinedList"/>
    <dgm:cxn modelId="{4CF3C454-039F-4A36-98D7-45CE9BD1E73B}" type="presParOf" srcId="{165C4BBF-D5F2-423C-9B33-2798F4A9A52D}" destId="{7737D5A4-809C-4BF5-90A6-92EE006ADA22}" srcOrd="13" destOrd="0" presId="urn:microsoft.com/office/officeart/2008/layout/LinedList"/>
    <dgm:cxn modelId="{4DF11EE4-CCCC-4878-9204-6FE665E04B08}" type="presParOf" srcId="{7737D5A4-809C-4BF5-90A6-92EE006ADA22}" destId="{ABA8371B-605F-487C-8B80-4AD2704E9D97}" srcOrd="0" destOrd="0" presId="urn:microsoft.com/office/officeart/2008/layout/LinedList"/>
    <dgm:cxn modelId="{E56792E3-FD38-4C3D-B58A-B6B8D8F13C49}" type="presParOf" srcId="{7737D5A4-809C-4BF5-90A6-92EE006ADA22}" destId="{D228B519-3AC2-4E10-B773-518BEF954F54}" srcOrd="1" destOrd="0" presId="urn:microsoft.com/office/officeart/2008/layout/LinedList"/>
    <dgm:cxn modelId="{09AAA5E3-7B03-4380-A39F-B18E245319CA}" type="presParOf" srcId="{165C4BBF-D5F2-423C-9B33-2798F4A9A52D}" destId="{FF84A070-0F67-450A-A797-D3FD5E13A66E}" srcOrd="14" destOrd="0" presId="urn:microsoft.com/office/officeart/2008/layout/LinedList"/>
    <dgm:cxn modelId="{AC373C33-B22C-439C-A681-DF97842F4BD4}" type="presParOf" srcId="{165C4BBF-D5F2-423C-9B33-2798F4A9A52D}" destId="{20E695D4-5593-4D6B-A398-0D76C1B1B153}" srcOrd="15" destOrd="0" presId="urn:microsoft.com/office/officeart/2008/layout/LinedList"/>
    <dgm:cxn modelId="{89FD9E85-5A7C-431B-B217-5190C1D130B3}" type="presParOf" srcId="{20E695D4-5593-4D6B-A398-0D76C1B1B153}" destId="{E78D2127-EAD1-418E-A828-7A3CCBD1D3F7}" srcOrd="0" destOrd="0" presId="urn:microsoft.com/office/officeart/2008/layout/LinedList"/>
    <dgm:cxn modelId="{4B36B0D4-DEF6-4A81-BD3B-AB7F1F0B896C}" type="presParOf" srcId="{20E695D4-5593-4D6B-A398-0D76C1B1B153}" destId="{F91587F2-A82A-4C81-8A50-59ABFC4F1705}" srcOrd="1" destOrd="0" presId="urn:microsoft.com/office/officeart/2008/layout/LinedList"/>
    <dgm:cxn modelId="{396BEA20-FC93-4223-A7AE-A36176E1D0FE}" type="presParOf" srcId="{165C4BBF-D5F2-423C-9B33-2798F4A9A52D}" destId="{35D299DD-D8C0-4A16-AF35-FADF451A23B5}" srcOrd="16" destOrd="0" presId="urn:microsoft.com/office/officeart/2008/layout/LinedList"/>
    <dgm:cxn modelId="{A5A3BFC9-34D9-49D1-82EE-116EB9B46A57}" type="presParOf" srcId="{165C4BBF-D5F2-423C-9B33-2798F4A9A52D}" destId="{EEB82295-6A2F-44A6-8AB5-28ECD86E100D}" srcOrd="17" destOrd="0" presId="urn:microsoft.com/office/officeart/2008/layout/LinedList"/>
    <dgm:cxn modelId="{8E742DF9-DED7-4D48-81A9-CFC5A1B64222}" type="presParOf" srcId="{EEB82295-6A2F-44A6-8AB5-28ECD86E100D}" destId="{990E0A5C-0180-4FA6-8C90-3074D90CF595}" srcOrd="0" destOrd="0" presId="urn:microsoft.com/office/officeart/2008/layout/LinedList"/>
    <dgm:cxn modelId="{BB4AC66C-A006-49C2-939F-EE6295DD300A}" type="presParOf" srcId="{EEB82295-6A2F-44A6-8AB5-28ECD86E100D}" destId="{A8DE861E-65F6-4106-81A4-CE699E920676}" srcOrd="1" destOrd="0" presId="urn:microsoft.com/office/officeart/2008/layout/LinedList"/>
    <dgm:cxn modelId="{08C5991E-087E-43AD-B365-8E0ADD94ED62}" type="presParOf" srcId="{165C4BBF-D5F2-423C-9B33-2798F4A9A52D}" destId="{5976876A-5E5E-411C-BF73-8A0AE36228F9}" srcOrd="18" destOrd="0" presId="urn:microsoft.com/office/officeart/2008/layout/LinedList"/>
    <dgm:cxn modelId="{C4710ED2-6DBD-48E3-8855-3F202B23645D}" type="presParOf" srcId="{165C4BBF-D5F2-423C-9B33-2798F4A9A52D}" destId="{A0C3DB78-D3D4-4B63-90F5-4F1D18E5FA6E}" srcOrd="19" destOrd="0" presId="urn:microsoft.com/office/officeart/2008/layout/LinedList"/>
    <dgm:cxn modelId="{ABF52703-FB9C-4D18-A3D7-EFC28142FDF0}" type="presParOf" srcId="{A0C3DB78-D3D4-4B63-90F5-4F1D18E5FA6E}" destId="{97425CF2-C3F0-4582-8022-32FED4867932}" srcOrd="0" destOrd="0" presId="urn:microsoft.com/office/officeart/2008/layout/LinedList"/>
    <dgm:cxn modelId="{E77DAA7B-349F-4517-B739-EE5CD1E1BAD1}" type="presParOf" srcId="{A0C3DB78-D3D4-4B63-90F5-4F1D18E5FA6E}" destId="{A98A7360-E8D4-4D6D-98A5-00575BF2CA5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709E3-FCE5-474D-8480-269C93E8F1B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95D3B-2796-4129-82A6-D411F6BD9004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Czy wypalenie zawodowe to choroba?</a:t>
          </a:r>
          <a:endParaRPr lang="en-US" sz="1900" kern="1200"/>
        </a:p>
      </dsp:txBody>
      <dsp:txXfrm>
        <a:off x="0" y="0"/>
        <a:ext cx="10515600" cy="1087834"/>
      </dsp:txXfrm>
    </dsp:sp>
    <dsp:sp modelId="{1979E33A-67EE-425E-A974-5487BE761929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74FA3-F42E-435A-ADC2-70AD18A1D6EB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Co</a:t>
          </a:r>
          <a:r>
            <a:rPr lang="pl-PL" sz="1900" kern="1200" baseline="0" dirty="0"/>
            <a:t> jest przyczyną? Jaki ma związek z pracą?</a:t>
          </a:r>
          <a:endParaRPr lang="en-US" sz="1900" kern="1200" dirty="0"/>
        </a:p>
      </dsp:txBody>
      <dsp:txXfrm>
        <a:off x="0" y="1087834"/>
        <a:ext cx="10515600" cy="1087834"/>
      </dsp:txXfrm>
    </dsp:sp>
    <dsp:sp modelId="{43271271-FEDE-4E67-8938-B794D3F35456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ADD44-74FF-418A-B6F4-0ED03DCA62C1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Jak</a:t>
          </a:r>
          <a:r>
            <a:rPr lang="pl-PL" sz="1900" kern="1200" baseline="0"/>
            <a:t> rozpoznać wypalenie?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baseline="0"/>
            <a:t>Różnicowanie z depresją, stresem zawodowym, zespołem przewlekłego zmęczenia, obniżeniem satysfakcji zawodowej.</a:t>
          </a:r>
          <a:endParaRPr lang="en-US" sz="1900" kern="1200"/>
        </a:p>
      </dsp:txBody>
      <dsp:txXfrm>
        <a:off x="0" y="2175669"/>
        <a:ext cx="10515600" cy="1087834"/>
      </dsp:txXfrm>
    </dsp:sp>
    <dsp:sp modelId="{AE29BA24-56B2-4C01-8A8B-6B3E8FB06B48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D9DF2-C476-4CA6-9D5F-12EB9EADAE37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0" y="3263503"/>
        <a:ext cx="105156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9D2C9-72E6-4509-880C-B08E0500FDDA}">
      <dsp:nvSpPr>
        <dsp:cNvPr id="0" name=""/>
        <dsp:cNvSpPr/>
      </dsp:nvSpPr>
      <dsp:spPr>
        <a:xfrm>
          <a:off x="0" y="131491"/>
          <a:ext cx="10515600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Praca jako źródło stresu pozytywnego i negatywnego</a:t>
          </a:r>
          <a:endParaRPr lang="en-US" sz="2200" kern="1200"/>
        </a:p>
      </dsp:txBody>
      <dsp:txXfrm>
        <a:off x="42663" y="174154"/>
        <a:ext cx="10430274" cy="788627"/>
      </dsp:txXfrm>
    </dsp:sp>
    <dsp:sp modelId="{1D767143-3EFB-41E7-8C8E-E8734CA25FD8}">
      <dsp:nvSpPr>
        <dsp:cNvPr id="0" name=""/>
        <dsp:cNvSpPr/>
      </dsp:nvSpPr>
      <dsp:spPr>
        <a:xfrm>
          <a:off x="0" y="1068804"/>
          <a:ext cx="10515600" cy="873953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Praca jako czynnik rozwojowy</a:t>
          </a:r>
          <a:endParaRPr lang="en-US" sz="2200" kern="1200"/>
        </a:p>
      </dsp:txBody>
      <dsp:txXfrm>
        <a:off x="42663" y="1111467"/>
        <a:ext cx="10430274" cy="788627"/>
      </dsp:txXfrm>
    </dsp:sp>
    <dsp:sp modelId="{CF870776-7AA3-4520-AAFB-ABAA5110D5A2}">
      <dsp:nvSpPr>
        <dsp:cNvPr id="0" name=""/>
        <dsp:cNvSpPr/>
      </dsp:nvSpPr>
      <dsp:spPr>
        <a:xfrm>
          <a:off x="0" y="2006118"/>
          <a:ext cx="10515600" cy="873953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Psychospołeczne zagrożenia w środowisku pracy - interakcja pomiędzy organizacyjnymi i środowiskowymi uwarunkowaniami pracy a potrzebami i kompetencjami pracownika.</a:t>
          </a:r>
          <a:endParaRPr lang="en-US" sz="2200" kern="1200" dirty="0"/>
        </a:p>
      </dsp:txBody>
      <dsp:txXfrm>
        <a:off x="42663" y="2048781"/>
        <a:ext cx="10430274" cy="788627"/>
      </dsp:txXfrm>
    </dsp:sp>
    <dsp:sp modelId="{FAA2025C-8DF9-4AA6-A9AE-103FDFBC5DED}">
      <dsp:nvSpPr>
        <dsp:cNvPr id="0" name=""/>
        <dsp:cNvSpPr/>
      </dsp:nvSpPr>
      <dsp:spPr>
        <a:xfrm>
          <a:off x="0" y="2943431"/>
          <a:ext cx="10515600" cy="87395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Wymagania a zasoby i zaangażowanie</a:t>
          </a:r>
          <a:endParaRPr lang="en-US" sz="2200" kern="1200"/>
        </a:p>
      </dsp:txBody>
      <dsp:txXfrm>
        <a:off x="42663" y="2986094"/>
        <a:ext cx="10430274" cy="788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B6125-B3BC-4739-9BCF-FB1D9DC4A97A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konflikty, brak szacunku, brak wsparcia przełożonych i współpracowników, brak współpracy w zespole</a:t>
          </a:r>
          <a:endParaRPr lang="en-US" sz="1800" kern="1200"/>
        </a:p>
      </dsp:txBody>
      <dsp:txXfrm>
        <a:off x="3080" y="587032"/>
        <a:ext cx="2444055" cy="1466433"/>
      </dsp:txXfrm>
    </dsp:sp>
    <dsp:sp modelId="{2CD0B82D-46EE-482E-9D89-6A56A68C6187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faworyzowanie, dyskryminowanie</a:t>
          </a:r>
          <a:endParaRPr lang="en-US" sz="1800" kern="1200"/>
        </a:p>
      </dsp:txBody>
      <dsp:txXfrm>
        <a:off x="2691541" y="587032"/>
        <a:ext cx="2444055" cy="1466433"/>
      </dsp:txXfrm>
    </dsp:sp>
    <dsp:sp modelId="{F2FE27DF-05B2-492F-A451-29B71799E88E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nadmierne wymagania i kontrola pracy</a:t>
          </a:r>
          <a:endParaRPr lang="en-US" sz="1800" kern="1200"/>
        </a:p>
      </dsp:txBody>
      <dsp:txXfrm>
        <a:off x="5380002" y="587032"/>
        <a:ext cx="2444055" cy="1466433"/>
      </dsp:txXfrm>
    </dsp:sp>
    <dsp:sp modelId="{4953CDDB-7E0C-45B0-8593-CDED2849B66F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niejednoznaczność pełnionych ról zawodowych i brak możliwości podejmowania decyzji</a:t>
          </a:r>
          <a:endParaRPr lang="en-US" sz="1800" kern="1200"/>
        </a:p>
      </dsp:txBody>
      <dsp:txXfrm>
        <a:off x="8068463" y="587032"/>
        <a:ext cx="2444055" cy="1466433"/>
      </dsp:txXfrm>
    </dsp:sp>
    <dsp:sp modelId="{121390A9-DB0A-4C5A-9A31-84AED818011E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przeciążenie pracą</a:t>
          </a:r>
          <a:endParaRPr lang="en-US" sz="1800" kern="1200"/>
        </a:p>
      </dsp:txBody>
      <dsp:txXfrm>
        <a:off x="3080" y="2297871"/>
        <a:ext cx="2444055" cy="1466433"/>
      </dsp:txXfrm>
    </dsp:sp>
    <dsp:sp modelId="{CF1D304E-87C6-4F25-8123-1CC341C90B2E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konflikt z wartościami, kontekst etyki pracy</a:t>
          </a:r>
          <a:endParaRPr lang="en-US" sz="1800" kern="1200"/>
        </a:p>
      </dsp:txBody>
      <dsp:txXfrm>
        <a:off x="2691541" y="2297871"/>
        <a:ext cx="2444055" cy="1466433"/>
      </dsp:txXfrm>
    </dsp:sp>
    <dsp:sp modelId="{4F5B0FEB-3F6D-425A-82FE-FE8675052CFF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brak zasobów (wewnętrznych i zewnętrznych)</a:t>
          </a:r>
          <a:endParaRPr lang="en-US" sz="1800" kern="1200" dirty="0"/>
        </a:p>
      </dsp:txBody>
      <dsp:txXfrm>
        <a:off x="5380002" y="2297871"/>
        <a:ext cx="2444055" cy="1466433"/>
      </dsp:txXfrm>
    </dsp:sp>
    <dsp:sp modelId="{63F90795-12CE-499A-9EA8-4B8DBB4E58AF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czynniki osobowościowe </a:t>
          </a:r>
          <a:endParaRPr lang="en-US" sz="1800" kern="1200" dirty="0"/>
        </a:p>
      </dsp:txBody>
      <dsp:txXfrm>
        <a:off x="8068463" y="2297871"/>
        <a:ext cx="2444055" cy="1466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38136-73F6-438A-B33B-E66CECAA3565}">
      <dsp:nvSpPr>
        <dsp:cNvPr id="0" name=""/>
        <dsp:cNvSpPr/>
      </dsp:nvSpPr>
      <dsp:spPr>
        <a:xfrm>
          <a:off x="2246" y="1958608"/>
          <a:ext cx="2737580" cy="109503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WYCZERPANIE</a:t>
          </a:r>
        </a:p>
      </dsp:txBody>
      <dsp:txXfrm>
        <a:off x="549762" y="1958608"/>
        <a:ext cx="1642548" cy="1095032"/>
      </dsp:txXfrm>
    </dsp:sp>
    <dsp:sp modelId="{B29AD644-23B8-40EB-80C8-D029A6054E70}">
      <dsp:nvSpPr>
        <dsp:cNvPr id="0" name=""/>
        <dsp:cNvSpPr/>
      </dsp:nvSpPr>
      <dsp:spPr>
        <a:xfrm>
          <a:off x="2466069" y="1958608"/>
          <a:ext cx="2737580" cy="109503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DYSTANSOWANIE SIĘ</a:t>
          </a:r>
        </a:p>
      </dsp:txBody>
      <dsp:txXfrm>
        <a:off x="3013585" y="1958608"/>
        <a:ext cx="1642548" cy="1095032"/>
      </dsp:txXfrm>
    </dsp:sp>
    <dsp:sp modelId="{5CD3D720-D10B-4092-912E-AC0FA5D6804A}">
      <dsp:nvSpPr>
        <dsp:cNvPr id="0" name=""/>
        <dsp:cNvSpPr/>
      </dsp:nvSpPr>
      <dsp:spPr>
        <a:xfrm>
          <a:off x="4929891" y="1958608"/>
          <a:ext cx="2737580" cy="109503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WYPALENIE TERMINALNE</a:t>
          </a:r>
        </a:p>
      </dsp:txBody>
      <dsp:txXfrm>
        <a:off x="5477407" y="1958608"/>
        <a:ext cx="1642548" cy="1095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32D74-41FE-4498-9213-54FD93C3FFEA}">
      <dsp:nvSpPr>
        <dsp:cNvPr id="0" name=""/>
        <dsp:cNvSpPr/>
      </dsp:nvSpPr>
      <dsp:spPr>
        <a:xfrm>
          <a:off x="0" y="2125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5E061-0D42-4B97-85DE-A91C7B4D21B9}">
      <dsp:nvSpPr>
        <dsp:cNvPr id="0" name=""/>
        <dsp:cNvSpPr/>
      </dsp:nvSpPr>
      <dsp:spPr>
        <a:xfrm>
          <a:off x="0" y="2125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>
              <a:latin typeface="Amasis MT Pro Black" panose="02040A04050005020304" pitchFamily="18" charset="-18"/>
              <a:cs typeface="Calibri" panose="020F0502020204030204" pitchFamily="34" charset="0"/>
            </a:rPr>
            <a:t>obniżenie produktywności pracownika</a:t>
          </a:r>
          <a:endParaRPr lang="en-US" sz="1900" kern="1200">
            <a:latin typeface="Amasis MT Pro Black" panose="02040A04050005020304" pitchFamily="18" charset="-18"/>
            <a:cs typeface="Calibri" panose="020F0502020204030204" pitchFamily="34" charset="0"/>
          </a:endParaRPr>
        </a:p>
      </dsp:txBody>
      <dsp:txXfrm>
        <a:off x="0" y="2125"/>
        <a:ext cx="10515600" cy="724715"/>
      </dsp:txXfrm>
    </dsp:sp>
    <dsp:sp modelId="{044A761F-69B4-4697-97DB-A03FECA5968B}">
      <dsp:nvSpPr>
        <dsp:cNvPr id="0" name=""/>
        <dsp:cNvSpPr/>
      </dsp:nvSpPr>
      <dsp:spPr>
        <a:xfrm>
          <a:off x="0" y="726840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75D5A-95F7-4C4F-B091-C1881B6DB72A}">
      <dsp:nvSpPr>
        <dsp:cNvPr id="0" name=""/>
        <dsp:cNvSpPr/>
      </dsp:nvSpPr>
      <dsp:spPr>
        <a:xfrm>
          <a:off x="0" y="726840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>
              <a:latin typeface="Amasis MT Pro Black" panose="02040A04050005020304" pitchFamily="18" charset="-18"/>
              <a:cs typeface="Calibri" panose="020F0502020204030204" pitchFamily="34" charset="0"/>
            </a:rPr>
            <a:t>wzrost zwolnień chorobowych, absencji pracowników i kosztów pracowniczych – zasiłki chorobowe, wynagrodzenia chorobowe, koszty zastępstw, koszty szkoleń</a:t>
          </a:r>
          <a:endParaRPr lang="en-US" sz="1900" kern="1200">
            <a:latin typeface="Amasis MT Pro Black" panose="02040A04050005020304" pitchFamily="18" charset="-18"/>
            <a:cs typeface="Calibri" panose="020F0502020204030204" pitchFamily="34" charset="0"/>
          </a:endParaRPr>
        </a:p>
      </dsp:txBody>
      <dsp:txXfrm>
        <a:off x="0" y="726840"/>
        <a:ext cx="10515600" cy="724715"/>
      </dsp:txXfrm>
    </dsp:sp>
    <dsp:sp modelId="{74554A45-2C4E-47E7-8F3C-10CFBE041D93}">
      <dsp:nvSpPr>
        <dsp:cNvPr id="0" name=""/>
        <dsp:cNvSpPr/>
      </dsp:nvSpPr>
      <dsp:spPr>
        <a:xfrm>
          <a:off x="0" y="145155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BA176-23DB-41A6-9E37-0D993BBB7A61}">
      <dsp:nvSpPr>
        <dsp:cNvPr id="0" name=""/>
        <dsp:cNvSpPr/>
      </dsp:nvSpPr>
      <dsp:spPr>
        <a:xfrm>
          <a:off x="0" y="1451556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>
              <a:latin typeface="Amasis MT Pro Black" panose="02040A04050005020304" pitchFamily="18" charset="-18"/>
              <a:cs typeface="Calibri" panose="020F0502020204030204" pitchFamily="34" charset="0"/>
            </a:rPr>
            <a:t>ewentualne koszty związane z zatrudnieniem i przekwalifikowaniem nowego pracownika</a:t>
          </a:r>
          <a:endParaRPr lang="en-US" sz="1900" kern="1200">
            <a:latin typeface="Amasis MT Pro Black" panose="02040A04050005020304" pitchFamily="18" charset="-18"/>
            <a:cs typeface="Calibri" panose="020F0502020204030204" pitchFamily="34" charset="0"/>
          </a:endParaRPr>
        </a:p>
      </dsp:txBody>
      <dsp:txXfrm>
        <a:off x="0" y="1451556"/>
        <a:ext cx="10515600" cy="724715"/>
      </dsp:txXfrm>
    </dsp:sp>
    <dsp:sp modelId="{38C265C7-2664-4566-A4AF-5F2DC16C7AD5}">
      <dsp:nvSpPr>
        <dsp:cNvPr id="0" name=""/>
        <dsp:cNvSpPr/>
      </dsp:nvSpPr>
      <dsp:spPr>
        <a:xfrm>
          <a:off x="0" y="2176271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0EEC6-BA67-4C74-B6E4-69A1009E2B09}">
      <dsp:nvSpPr>
        <dsp:cNvPr id="0" name=""/>
        <dsp:cNvSpPr/>
      </dsp:nvSpPr>
      <dsp:spPr>
        <a:xfrm>
          <a:off x="0" y="2176271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>
              <a:latin typeface="Amasis MT Pro Black" panose="02040A04050005020304" pitchFamily="18" charset="-18"/>
              <a:cs typeface="Calibri" panose="020F0502020204030204" pitchFamily="34" charset="0"/>
            </a:rPr>
            <a:t>pogorszenie relacji pracowniczych </a:t>
          </a:r>
          <a:endParaRPr lang="en-US" sz="1900" kern="1200">
            <a:latin typeface="Amasis MT Pro Black" panose="02040A04050005020304" pitchFamily="18" charset="-18"/>
            <a:cs typeface="Calibri" panose="020F0502020204030204" pitchFamily="34" charset="0"/>
          </a:endParaRPr>
        </a:p>
      </dsp:txBody>
      <dsp:txXfrm>
        <a:off x="0" y="2176271"/>
        <a:ext cx="10515600" cy="724715"/>
      </dsp:txXfrm>
    </dsp:sp>
    <dsp:sp modelId="{71B021E1-C85D-44DB-A7C3-323832E10734}">
      <dsp:nvSpPr>
        <dsp:cNvPr id="0" name=""/>
        <dsp:cNvSpPr/>
      </dsp:nvSpPr>
      <dsp:spPr>
        <a:xfrm>
          <a:off x="0" y="2900987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39AE7-2295-4026-98A3-DAE0F1A5536E}">
      <dsp:nvSpPr>
        <dsp:cNvPr id="0" name=""/>
        <dsp:cNvSpPr/>
      </dsp:nvSpPr>
      <dsp:spPr>
        <a:xfrm>
          <a:off x="0" y="2900987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>
              <a:latin typeface="Amasis MT Pro Black" panose="02040A04050005020304" pitchFamily="18" charset="-18"/>
              <a:cs typeface="Calibri" panose="020F0502020204030204" pitchFamily="34" charset="0"/>
            </a:rPr>
            <a:t>demotywacja i dezorganizacja pracy całego zespołu pracowników </a:t>
          </a:r>
          <a:endParaRPr lang="en-US" sz="1900" kern="1200">
            <a:latin typeface="Amasis MT Pro Black" panose="02040A04050005020304" pitchFamily="18" charset="-18"/>
            <a:cs typeface="Calibri" panose="020F0502020204030204" pitchFamily="34" charset="0"/>
          </a:endParaRPr>
        </a:p>
      </dsp:txBody>
      <dsp:txXfrm>
        <a:off x="0" y="2900987"/>
        <a:ext cx="10515600" cy="724715"/>
      </dsp:txXfrm>
    </dsp:sp>
    <dsp:sp modelId="{8D15777D-2FA9-4542-B92B-A4A27924E304}">
      <dsp:nvSpPr>
        <dsp:cNvPr id="0" name=""/>
        <dsp:cNvSpPr/>
      </dsp:nvSpPr>
      <dsp:spPr>
        <a:xfrm>
          <a:off x="0" y="3625703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D05AD-1BA5-4798-83F5-AE7D76D02196}">
      <dsp:nvSpPr>
        <dsp:cNvPr id="0" name=""/>
        <dsp:cNvSpPr/>
      </dsp:nvSpPr>
      <dsp:spPr>
        <a:xfrm>
          <a:off x="0" y="3625703"/>
          <a:ext cx="105156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>
            <a:latin typeface="Amasis MT Pro Black" panose="02040A04050005020304" pitchFamily="18" charset="-18"/>
            <a:cs typeface="Calibri" panose="020F0502020204030204" pitchFamily="34" charset="0"/>
          </a:endParaRPr>
        </a:p>
      </dsp:txBody>
      <dsp:txXfrm>
        <a:off x="0" y="3625703"/>
        <a:ext cx="10515600" cy="7247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43C19-161D-4CA6-90F1-5721201DFA29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14659-DF75-4FAA-9A90-90737D23F404}">
      <dsp:nvSpPr>
        <dsp:cNvPr id="0" name=""/>
        <dsp:cNvSpPr/>
      </dsp:nvSpPr>
      <dsp:spPr>
        <a:xfrm>
          <a:off x="0" y="531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Rekrutacja</a:t>
          </a:r>
          <a:endParaRPr lang="en-US" sz="2000" kern="1200"/>
        </a:p>
      </dsp:txBody>
      <dsp:txXfrm>
        <a:off x="0" y="531"/>
        <a:ext cx="10515600" cy="435027"/>
      </dsp:txXfrm>
    </dsp:sp>
    <dsp:sp modelId="{6DF64F62-C0DC-4D98-B6CF-C02556D12CD2}">
      <dsp:nvSpPr>
        <dsp:cNvPr id="0" name=""/>
        <dsp:cNvSpPr/>
      </dsp:nvSpPr>
      <dsp:spPr>
        <a:xfrm>
          <a:off x="0" y="435558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18BD0-3407-4D13-88AB-9835847366A4}">
      <dsp:nvSpPr>
        <dsp:cNvPr id="0" name=""/>
        <dsp:cNvSpPr/>
      </dsp:nvSpPr>
      <dsp:spPr>
        <a:xfrm>
          <a:off x="0" y="435558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Badania z zakresu medycyny pracy – czynniki uciążliwe</a:t>
          </a:r>
          <a:endParaRPr lang="en-US" sz="2000" kern="1200" dirty="0"/>
        </a:p>
      </dsp:txBody>
      <dsp:txXfrm>
        <a:off x="0" y="435558"/>
        <a:ext cx="10515600" cy="435027"/>
      </dsp:txXfrm>
    </dsp:sp>
    <dsp:sp modelId="{C9DF73BC-E144-497C-A050-8C4B0AD54256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97E6C-9210-49B0-B9CD-AA22BFB25FFB}">
      <dsp:nvSpPr>
        <dsp:cNvPr id="0" name=""/>
        <dsp:cNvSpPr/>
      </dsp:nvSpPr>
      <dsp:spPr>
        <a:xfrm>
          <a:off x="0" y="870586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Szkolenia BHP</a:t>
          </a:r>
          <a:endParaRPr lang="en-US" sz="2000" kern="1200" dirty="0"/>
        </a:p>
      </dsp:txBody>
      <dsp:txXfrm>
        <a:off x="0" y="870586"/>
        <a:ext cx="10515600" cy="435027"/>
      </dsp:txXfrm>
    </dsp:sp>
    <dsp:sp modelId="{891AA72A-F1B4-4068-AF20-017831338EAD}">
      <dsp:nvSpPr>
        <dsp:cNvPr id="0" name=""/>
        <dsp:cNvSpPr/>
      </dsp:nvSpPr>
      <dsp:spPr>
        <a:xfrm>
          <a:off x="0" y="1305613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81098-6115-4497-AD55-AB0386F0F04C}">
      <dsp:nvSpPr>
        <dsp:cNvPr id="0" name=""/>
        <dsp:cNvSpPr/>
      </dsp:nvSpPr>
      <dsp:spPr>
        <a:xfrm>
          <a:off x="0" y="1305613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Onboarding</a:t>
          </a:r>
          <a:endParaRPr lang="en-US" sz="2000" kern="1200"/>
        </a:p>
      </dsp:txBody>
      <dsp:txXfrm>
        <a:off x="0" y="1305613"/>
        <a:ext cx="10515600" cy="435027"/>
      </dsp:txXfrm>
    </dsp:sp>
    <dsp:sp modelId="{25B989A4-CEA5-4A6E-86EC-95B3897BE77B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022C4-CC8C-4FF7-9833-E16DEAE46B0E}">
      <dsp:nvSpPr>
        <dsp:cNvPr id="0" name=""/>
        <dsp:cNvSpPr/>
      </dsp:nvSpPr>
      <dsp:spPr>
        <a:xfrm>
          <a:off x="0" y="1740641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Szkolenia i rozwój – programy rozwoju talentów</a:t>
          </a:r>
          <a:endParaRPr lang="en-US" sz="2000" kern="1200"/>
        </a:p>
      </dsp:txBody>
      <dsp:txXfrm>
        <a:off x="0" y="1740641"/>
        <a:ext cx="10515600" cy="435027"/>
      </dsp:txXfrm>
    </dsp:sp>
    <dsp:sp modelId="{7AC4965A-8251-4288-9CB1-03AF57284EC0}">
      <dsp:nvSpPr>
        <dsp:cNvPr id="0" name=""/>
        <dsp:cNvSpPr/>
      </dsp:nvSpPr>
      <dsp:spPr>
        <a:xfrm>
          <a:off x="0" y="2175668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CA014-90A1-4CA1-8D71-B2A40BCA13F6}">
      <dsp:nvSpPr>
        <dsp:cNvPr id="0" name=""/>
        <dsp:cNvSpPr/>
      </dsp:nvSpPr>
      <dsp:spPr>
        <a:xfrm>
          <a:off x="0" y="2175669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Budowanie zespołów</a:t>
          </a:r>
          <a:endParaRPr lang="en-US" sz="2000" kern="1200"/>
        </a:p>
      </dsp:txBody>
      <dsp:txXfrm>
        <a:off x="0" y="2175669"/>
        <a:ext cx="10515600" cy="435027"/>
      </dsp:txXfrm>
    </dsp:sp>
    <dsp:sp modelId="{9A271B8E-105C-44B3-B1FE-DF652AE7DC0C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8371B-605F-487C-8B80-4AD2704E9D97}">
      <dsp:nvSpPr>
        <dsp:cNvPr id="0" name=""/>
        <dsp:cNvSpPr/>
      </dsp:nvSpPr>
      <dsp:spPr>
        <a:xfrm>
          <a:off x="0" y="2610696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Rozwiązywanie konfliktów</a:t>
          </a:r>
          <a:endParaRPr lang="en-US" sz="2000" kern="1200"/>
        </a:p>
      </dsp:txBody>
      <dsp:txXfrm>
        <a:off x="0" y="2610696"/>
        <a:ext cx="10515600" cy="435027"/>
      </dsp:txXfrm>
    </dsp:sp>
    <dsp:sp modelId="{FF84A070-0F67-450A-A797-D3FD5E13A66E}">
      <dsp:nvSpPr>
        <dsp:cNvPr id="0" name=""/>
        <dsp:cNvSpPr/>
      </dsp:nvSpPr>
      <dsp:spPr>
        <a:xfrm>
          <a:off x="0" y="3045724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D2127-EAD1-418E-A828-7A3CCBD1D3F7}">
      <dsp:nvSpPr>
        <dsp:cNvPr id="0" name=""/>
        <dsp:cNvSpPr/>
      </dsp:nvSpPr>
      <dsp:spPr>
        <a:xfrm>
          <a:off x="0" y="3045724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Przeciwdziałanie mobbingowi i innym zachowaniom niepożądanym</a:t>
          </a:r>
          <a:endParaRPr lang="en-US" sz="2000" kern="1200"/>
        </a:p>
      </dsp:txBody>
      <dsp:txXfrm>
        <a:off x="0" y="3045724"/>
        <a:ext cx="10515600" cy="435027"/>
      </dsp:txXfrm>
    </dsp:sp>
    <dsp:sp modelId="{35D299DD-D8C0-4A16-AF35-FADF451A23B5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E0A5C-0180-4FA6-8C90-3074D90CF595}">
      <dsp:nvSpPr>
        <dsp:cNvPr id="0" name=""/>
        <dsp:cNvSpPr/>
      </dsp:nvSpPr>
      <dsp:spPr>
        <a:xfrm>
          <a:off x="0" y="3480751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Wsparcie psychologiczne, funkcja Rzecznika Zaufania</a:t>
          </a:r>
          <a:endParaRPr lang="en-US" sz="2000" kern="1200" dirty="0"/>
        </a:p>
      </dsp:txBody>
      <dsp:txXfrm>
        <a:off x="0" y="3480751"/>
        <a:ext cx="10515600" cy="435027"/>
      </dsp:txXfrm>
    </dsp:sp>
    <dsp:sp modelId="{5976876A-5E5E-411C-BF73-8A0AE36228F9}">
      <dsp:nvSpPr>
        <dsp:cNvPr id="0" name=""/>
        <dsp:cNvSpPr/>
      </dsp:nvSpPr>
      <dsp:spPr>
        <a:xfrm>
          <a:off x="0" y="3915779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25CF2-C3F0-4582-8022-32FED4867932}">
      <dsp:nvSpPr>
        <dsp:cNvPr id="0" name=""/>
        <dsp:cNvSpPr/>
      </dsp:nvSpPr>
      <dsp:spPr>
        <a:xfrm>
          <a:off x="0" y="3915779"/>
          <a:ext cx="10515600" cy="435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Systemy motywacyjne</a:t>
          </a:r>
          <a:endParaRPr lang="en-US" sz="2000" kern="1200"/>
        </a:p>
      </dsp:txBody>
      <dsp:txXfrm>
        <a:off x="0" y="3915779"/>
        <a:ext cx="10515600" cy="435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F8962-9374-4ACC-8C8B-4A115AF2B2A4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CE9E3-DB37-43A3-AFF4-B4743E682F6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444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725db7d70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725db7d708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76BE6D-B9EE-408D-B169-C316A5C6D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8F95DDD-066C-484F-827E-8FB30C983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C33708-FA3D-47F7-9704-25C00A65D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BBB529-8B13-4A56-AB70-59C30B79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0412C3-DAF7-4690-9C03-62800667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43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ADB781-C04E-412D-A0E3-6C780357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F6844C2-C65F-428E-BB30-2A6570AF6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78C959-7076-4F38-8863-0377E677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560C49-E8CD-4097-B2D5-FDF7771B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517140D-F442-4692-BC70-51B3E172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06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022B45C-4E28-48F9-A66F-CB345721B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59D8944-8CD5-4B81-9023-D7E88A1DC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B09885A-DB5E-4E5F-84B4-D4AFC0B2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7E03B60-51A2-427F-95F6-15C6A99B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2624DD-8CE3-4D0C-A981-EE67E8F08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84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C67B8C-1093-414B-AAB7-1BA89529E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572BC4-79A9-4F47-AA00-478946961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4404D6-7C8B-4871-864D-262EA2E1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364C4E-B846-4DC4-B895-EC8CC5DC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8C5DF1-63A2-4C35-A58A-C5E98818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1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A76C86-FA82-47FA-801B-28BE74DA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25229B-C752-40C2-BC24-80C3F277E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BA461B-0661-4511-896F-2A2A9D7B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6DADA1-EC29-46D8-8888-8B95C231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B4A172-A2C7-426E-9DAE-5693A0CA1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94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10DBE4-FD06-4B23-81FA-641FB77F4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5A0FC5-09F4-4BB3-B4CD-579B66DE3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BD2E74E-20EE-4FF6-B05F-23B109E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062851-728A-4717-8C3D-8016BEE3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CFEBD5-679F-44D3-9101-FF8C1FF7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D208EEE-7F4C-4533-8206-E4DD3821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12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C1DCC-3099-4C55-8239-314F1B87C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9CE6BFA-1FC3-4C38-A6B5-D16CAE0E6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2DFA9D-541F-4487-AEA5-34FB04F0D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7FB4A1F-6908-4534-A87E-C665A69B7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509A2E-B8EF-4397-BD52-435628A0B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8D2140C-A6FE-48E0-826F-2C81CB63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FB87673-3A50-46D6-A9A4-48D8C3CB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7E33D59-4DC3-4C07-BCFB-B14918BC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02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E2A79A-FD8A-4447-8D51-0974BC2A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B5DF16E-7EB9-40C8-9751-2B8AA2CE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7616854-4E4A-4B9E-A7E9-CA94B7D37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EF4E8B-0071-4343-8A0C-95A1FC66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44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5CE11F3-1B74-4FE4-9821-DDA1E8F8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328D282-DD81-40A1-8FFA-95B60273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0CE98C9-D7C5-4387-BAB4-EE176683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3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A381EB-6C20-4A4B-8758-210528E9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690224-9FE7-4DD0-A05E-D687C3868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2DE952-F382-4DCD-AC93-7A75118D4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C90765-0CAC-47FF-B338-D5C2911EF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E3476B-A4A6-4EF9-826D-C05B2D30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D826132-C500-4296-A1A5-ECDC3EA4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51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784208-9AD1-44FC-925D-33988DAB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F8D6E7F-F853-4F93-A7A4-1A747FC169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A9F610-68B5-422A-94CC-75DBB22FB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B2E8F37-C698-455E-98B0-14EB7748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3CB7-62A3-4FAB-84E3-E0D917BB5BBC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A42B01A-BF3E-4FE8-BB44-B82D71E3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C794255-1AD4-4515-B126-93F03435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248B-5DE0-4769-B7EF-1A4E3CAE41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50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A3ED194-4252-49D1-8ED3-9415DCE16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11BAE3-75C1-478B-9E16-045F7BEF2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7FA158-620E-4D77-AF28-BC76E1541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masis MT Pro Black" panose="020B0604020202020204" pitchFamily="18" charset="-18"/>
              </a:defRPr>
            </a:lvl1pPr>
          </a:lstStyle>
          <a:p>
            <a:fld id="{755E3CB7-62A3-4FAB-84E3-E0D917BB5BBC}" type="datetimeFigureOut">
              <a:rPr lang="pl-PL" smtClean="0"/>
              <a:pPr/>
              <a:t>20.11.2022</a:t>
            </a:fld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6E8A88-376D-4437-9069-F92024F26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masis MT Pro Black" panose="020B0604020202020204" pitchFamily="18" charset="-18"/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8721AC-A44D-40C9-A9F1-92D1E5CF7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masis MT Pro Black" panose="020B0604020202020204" pitchFamily="18" charset="-18"/>
              </a:defRPr>
            </a:lvl1pPr>
          </a:lstStyle>
          <a:p>
            <a:fld id="{F33D248B-5DE0-4769-B7EF-1A4E3CAE414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269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masis MT Pro Black" panose="020B0604020202020204" pitchFamily="18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masis MT Pro Black" panose="020B0604020202020204" pitchFamily="18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masis MT Pro Black" panose="020B0604020202020204" pitchFamily="18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masis MT Pro Black" panose="020B0604020202020204" pitchFamily="18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masis MT Pro Black" panose="020B0604020202020204" pitchFamily="18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1334" y="5876634"/>
            <a:ext cx="741233" cy="695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1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51001" y="5600434"/>
            <a:ext cx="9290001" cy="1351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12071B-4182-8F5D-5EFB-BC1384533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/>
              <a:t>Czynniki sprzyjające wypaleniu zawodowemu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6CDDAFF-5C10-AC4A-DCC5-13BB2552E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178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00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548060F-47C1-C618-6819-7F515758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l-PL" sz="4000"/>
              <a:t>3 fazy wypalenia zawodowego wg. Maslach</a:t>
            </a: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3CF82C1-268E-58E5-BD4C-C99D45CD9F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7154058"/>
              </p:ext>
            </p:extLst>
          </p:nvPr>
        </p:nvGraphicFramePr>
        <p:xfrm>
          <a:off x="2159539" y="1463040"/>
          <a:ext cx="7669719" cy="5012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20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611D342-D232-4151-8B11-9CFB9F004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pl-PL" b="1">
                <a:cs typeface="Calibri" panose="020F0502020204030204" pitchFamily="34" charset="0"/>
              </a:rPr>
              <a:t>Skutki organizacyjne wypalenia zawodowego</a:t>
            </a:r>
            <a:endParaRPr lang="pl-PL" b="1"/>
          </a:p>
        </p:txBody>
      </p:sp>
      <p:graphicFrame>
        <p:nvGraphicFramePr>
          <p:cNvPr id="14" name="Symbol zastępczy zawartości 2">
            <a:extLst>
              <a:ext uri="{FF2B5EF4-FFF2-40B4-BE49-F238E27FC236}">
                <a16:creationId xmlns:a16="http://schemas.microsoft.com/office/drawing/2014/main" id="{9C4DAA86-1E73-4607-80F3-EB5536EFE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33027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796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6A12E73-4512-4A4B-A6AD-932EC81A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pl-PL" sz="3600" b="1" dirty="0"/>
              <a:t>Przeciwdziałanie wypaleniu zawodowemu </a:t>
            </a:r>
            <a:br>
              <a:rPr lang="pl-PL" sz="3600" b="1" dirty="0"/>
            </a:br>
            <a:r>
              <a:rPr lang="pl-PL" sz="3600" b="1" dirty="0"/>
              <a:t>– zadania HR i BHP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23FF534E-03B2-5962-F9E4-EF2DC6B8C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7367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43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671847-7C7A-4895-E9DB-E89986E6A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119" y="891540"/>
            <a:ext cx="4589493" cy="1578308"/>
          </a:xfrm>
        </p:spPr>
        <p:txBody>
          <a:bodyPr>
            <a:normAutofit/>
          </a:bodyPr>
          <a:lstStyle/>
          <a:p>
            <a:r>
              <a:rPr lang="pl-PL" sz="4000"/>
              <a:t>Profilaktyka indywidualna</a:t>
            </a:r>
          </a:p>
        </p:txBody>
      </p:sp>
      <p:pic>
        <p:nvPicPr>
          <p:cNvPr id="5" name="Picture 4" descr="Równe kamienie">
            <a:extLst>
              <a:ext uri="{FF2B5EF4-FFF2-40B4-BE49-F238E27FC236}">
                <a16:creationId xmlns:a16="http://schemas.microsoft.com/office/drawing/2014/main" id="{88406E61-92EE-6963-9CD8-E4740DAD4C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28" r="22368" b="-1"/>
          <a:stretch/>
        </p:blipFill>
        <p:spPr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CDE5AE-73CE-6721-EF58-466EE487E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119" y="2630161"/>
            <a:ext cx="4589491" cy="3332489"/>
          </a:xfrm>
        </p:spPr>
        <p:txBody>
          <a:bodyPr>
            <a:normAutofit/>
          </a:bodyPr>
          <a:lstStyle/>
          <a:p>
            <a:r>
              <a:rPr lang="pl-PL" sz="2000" dirty="0"/>
              <a:t>Work – life balance</a:t>
            </a:r>
          </a:p>
          <a:p>
            <a:r>
              <a:rPr lang="pl-PL" sz="2000" dirty="0"/>
              <a:t>Pasje, hobby</a:t>
            </a:r>
          </a:p>
          <a:p>
            <a:r>
              <a:rPr lang="pl-PL" sz="2000" dirty="0"/>
              <a:t>Relaksacja </a:t>
            </a:r>
          </a:p>
          <a:p>
            <a:r>
              <a:rPr lang="pl-PL" sz="2000" dirty="0"/>
              <a:t>Relacje pozazawodowe</a:t>
            </a:r>
          </a:p>
          <a:p>
            <a:r>
              <a:rPr lang="pl-PL" sz="2000" dirty="0"/>
              <a:t>Uważność, bycie tu i teraz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51558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3A3096E-9F33-A233-74D6-3B427D06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IKIGAI, czyli japońska sztuka szczęścia</a:t>
            </a:r>
          </a:p>
        </p:txBody>
      </p:sp>
      <p:pic>
        <p:nvPicPr>
          <p:cNvPr id="1026" name="Picture 2" descr="Michelin Guide Strips Jiro Ono of His Three Michelin Stars">
            <a:extLst>
              <a:ext uri="{FF2B5EF4-FFF2-40B4-BE49-F238E27FC236}">
                <a16:creationId xmlns:a16="http://schemas.microsoft.com/office/drawing/2014/main" id="{52C18072-55FE-11C6-316C-D12D619489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9" r="14419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917755C-578C-B709-E5EA-DC8644A52778}"/>
              </a:ext>
            </a:extLst>
          </p:cNvPr>
          <p:cNvSpPr txBox="1"/>
          <p:nvPr/>
        </p:nvSpPr>
        <p:spPr>
          <a:xfrm>
            <a:off x="5233481" y="2543078"/>
            <a:ext cx="6315391" cy="39957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/>
              <a:t>Jiro Ono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C00000"/>
                </a:solidFill>
              </a:rPr>
              <a:t>1925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1600" b="1" dirty="0"/>
              <a:t>	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1965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1600" b="1" dirty="0"/>
              <a:t>		</a:t>
            </a:r>
            <a:r>
              <a:rPr lang="en-US" sz="1600" b="1" dirty="0">
                <a:solidFill>
                  <a:srgbClr val="00B050"/>
                </a:solidFill>
              </a:rPr>
              <a:t>2007 </a:t>
            </a:r>
            <a:r>
              <a:rPr lang="en-US" sz="1600" b="1" dirty="0"/>
              <a:t>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1600" b="1" dirty="0"/>
              <a:t>			</a:t>
            </a:r>
            <a:r>
              <a:rPr lang="en-US" sz="1600" b="1" dirty="0">
                <a:solidFill>
                  <a:srgbClr val="0070C0"/>
                </a:solidFill>
              </a:rPr>
              <a:t>2014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1600" b="1" dirty="0"/>
              <a:t>				</a:t>
            </a:r>
            <a:r>
              <a:rPr lang="en-US" sz="1600" b="1" dirty="0">
                <a:solidFill>
                  <a:srgbClr val="7030A0"/>
                </a:solidFill>
              </a:rPr>
              <a:t>2019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IKIGAI</a:t>
            </a: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ZACZYNANIE OD RZECZY MAŁYCH</a:t>
            </a: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UWALNIANIE SIEBIE</a:t>
            </a: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HARMONIA I TRWANIE</a:t>
            </a: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DROBNE PRZYJEMNOŚCI</a:t>
            </a:r>
          </a:p>
          <a:p>
            <a:pPr marL="571500" indent="-3429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TU I TERAZ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3002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2"/>
          <p:cNvSpPr txBox="1">
            <a:spLocks noGrp="1"/>
          </p:cNvSpPr>
          <p:nvPr>
            <p:ph type="body" idx="4294967295"/>
          </p:nvPr>
        </p:nvSpPr>
        <p:spPr>
          <a:xfrm>
            <a:off x="3599000" y="2624800"/>
            <a:ext cx="4994000" cy="79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l" sz="6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Dziękujemy</a:t>
            </a:r>
            <a:endParaRPr sz="6000" b="1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4294967295"/>
          </p:nvPr>
        </p:nvSpPr>
        <p:spPr>
          <a:xfrm>
            <a:off x="3502800" y="4820400"/>
            <a:ext cx="5186400" cy="45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333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thecalm.pl      /      fundacja@fkb.edu.pl      /      695 024 880</a:t>
            </a:r>
            <a:endParaRPr sz="1333" b="1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1001" y="5600434"/>
            <a:ext cx="9290001" cy="1351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5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4" name="Freeform: Shape 5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1" name="Freeform: Shape 6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53679D7-C0AE-47A6-8A99-FE8EEF7A6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pl-PL" sz="3200" b="1" dirty="0"/>
              <a:t>Wypalenie zawodowe </a:t>
            </a:r>
            <a:r>
              <a:rPr lang="pl-PL" sz="3200" dirty="0"/>
              <a:t>w kontekście nowej klasyfikacji chorób i problemów zdrowotnych ICD-11 </a:t>
            </a:r>
            <a:br>
              <a:rPr lang="pl-PL" sz="3200" dirty="0"/>
            </a:br>
            <a:r>
              <a:rPr lang="pl-PL" sz="3200" dirty="0"/>
              <a:t>– wyzwania, zagrożenia oraz profilaktyka organizacyjna i indywidualna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DC46AC2-3C04-42C1-8103-7EA0A8A6A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pl-PL" sz="2800"/>
              <a:t>Agnieszka Warchał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28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0B3F45-3C66-3FAA-BD31-2FB42A89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pl-PL" sz="5400" b="1"/>
              <a:t>Wypalenie zawodowe jako jednostka medyczna wg WHO</a:t>
            </a:r>
            <a:endParaRPr lang="pl-PL" sz="540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BF3480-351E-49A1-4D43-65A2778D6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pPr lvl="0" rtl="0"/>
            <a:r>
              <a:rPr lang="pl-PL" sz="2200" b="0" dirty="0"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pl-PL" sz="2200" b="0" baseline="0" dirty="0">
                <a:latin typeface="Calibri" panose="020F0502020204030204" pitchFamily="34" charset="0"/>
                <a:cs typeface="Calibri" panose="020F0502020204030204" pitchFamily="34" charset="0"/>
              </a:rPr>
              <a:t> maj 2019 r.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 komunikat Światowej Organizacji Zdrowia</a:t>
            </a:r>
          </a:p>
          <a:p>
            <a:pPr lvl="0" rtl="0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Wpis do ICD-11 </a:t>
            </a:r>
            <a:r>
              <a:rPr lang="pl-PL" sz="1800" dirty="0">
                <a:latin typeface="+mn-lt"/>
                <a:cs typeface="Calibri" panose="020F0502020204030204" pitchFamily="34" charset="0"/>
              </a:rPr>
              <a:t>(</a:t>
            </a:r>
            <a:r>
              <a:rPr lang="pl-PL" sz="1800" dirty="0">
                <a:effectLst/>
                <a:latin typeface="+mn-lt"/>
                <a:ea typeface="Calibri" panose="020F0502020204030204" pitchFamily="34" charset="0"/>
              </a:rPr>
              <a:t>Zostało ono opisane w części „Czynniki wpływające na stan zdrowia lub kontakt ze służbą zdrowia” (tytuł oryginalny: </a:t>
            </a:r>
            <a:r>
              <a:rPr lang="pl-PL" sz="1800" i="1" dirty="0">
                <a:solidFill>
                  <a:srgbClr val="3C4245"/>
                </a:solidFill>
                <a:effectLst/>
                <a:latin typeface="+mn-lt"/>
                <a:ea typeface="Calibri" panose="020F0502020204030204" pitchFamily="34" charset="0"/>
              </a:rPr>
              <a:t>Factors influencing health status or contact with health services</a:t>
            </a:r>
            <a:r>
              <a:rPr lang="pl-PL" sz="1800" dirty="0">
                <a:solidFill>
                  <a:srgbClr val="3C4245"/>
                </a:solidFill>
                <a:effectLst/>
                <a:latin typeface="+mn-lt"/>
                <a:ea typeface="Calibri" panose="020F0502020204030204" pitchFamily="34" charset="0"/>
              </a:rPr>
              <a:t>)</a:t>
            </a:r>
            <a:r>
              <a:rPr lang="pl-PL" sz="1800" dirty="0">
                <a:effectLst/>
                <a:latin typeface="+mn-lt"/>
                <a:ea typeface="Calibri" panose="020F0502020204030204" pitchFamily="34" charset="0"/>
              </a:rPr>
              <a:t>. </a:t>
            </a:r>
            <a:endParaRPr lang="pl-PL" sz="1800" dirty="0">
              <a:latin typeface="+mn-lt"/>
              <a:cs typeface="Calibri" panose="020F0502020204030204" pitchFamily="34" charset="0"/>
            </a:endParaRPr>
          </a:p>
          <a:p>
            <a:pPr lvl="0" rtl="0"/>
            <a:r>
              <a:rPr lang="pl-PL" sz="2200" b="0" dirty="0">
                <a:latin typeface="Calibri" panose="020F0502020204030204" pitchFamily="34" charset="0"/>
                <a:cs typeface="Calibri" panose="020F0502020204030204" pitchFamily="34" charset="0"/>
              </a:rPr>
              <a:t>Wypalenie zawodowe jako </a:t>
            </a:r>
            <a:r>
              <a:rPr lang="pl-PL" sz="2200" b="1" dirty="0">
                <a:latin typeface="Calibri" panose="020F0502020204030204" pitchFamily="34" charset="0"/>
                <a:cs typeface="Calibri" panose="020F0502020204030204" pitchFamily="34" charset="0"/>
              </a:rPr>
              <a:t>syndrom</a:t>
            </a:r>
            <a:r>
              <a:rPr lang="pl-PL" sz="2200" b="0" dirty="0">
                <a:latin typeface="Calibri" panose="020F0502020204030204" pitchFamily="34" charset="0"/>
                <a:cs typeface="Calibri" panose="020F0502020204030204" pitchFamily="34" charset="0"/>
              </a:rPr>
              <a:t> wynikający z przewlekłego stresu w miejscu p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racy</a:t>
            </a:r>
            <a:endParaRPr lang="en-US" sz="22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Objawy: </a:t>
            </a:r>
            <a:r>
              <a:rPr lang="pl-PL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uczucia wyczerpania lub wyczerpania energii, zwiększonego dystansu psychicznego od pracy lub poczucia negatywizmu lub cynizmu związanego z wykonywaną pracą oraz zmniejszoną skutecznością zawodową.</a:t>
            </a:r>
            <a:endParaRPr lang="pl-P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6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60AFAAC-EA6C-45A9-9E03-C9C9F0193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Drewniane Figure ludzkie">
            <a:extLst>
              <a:ext uri="{FF2B5EF4-FFF2-40B4-BE49-F238E27FC236}">
                <a16:creationId xmlns:a16="http://schemas.microsoft.com/office/drawing/2014/main" id="{404C1B5D-6106-76CA-BC25-3ED0A6D6E1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859" b="-1"/>
          <a:stretch/>
        </p:blipFill>
        <p:spPr>
          <a:xfrm>
            <a:off x="4883022" y="10"/>
            <a:ext cx="7308978" cy="6857990"/>
          </a:xfrm>
          <a:custGeom>
            <a:avLst/>
            <a:gdLst/>
            <a:ahLst/>
            <a:cxnLst/>
            <a:rect l="l" t="t" r="r" b="b"/>
            <a:pathLst>
              <a:path w="7308978" h="6858000">
                <a:moveTo>
                  <a:pt x="0" y="0"/>
                </a:moveTo>
                <a:lnTo>
                  <a:pt x="7308978" y="0"/>
                </a:lnTo>
                <a:lnTo>
                  <a:pt x="7308978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8" y="4741056"/>
                  <a:pt x="1212978" y="3429000"/>
                </a:cubicBezTo>
                <a:cubicBezTo>
                  <a:pt x="1212978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42" name="Freeform: Shape 41">
            <a:extLst>
              <a:ext uri="{FF2B5EF4-FFF2-40B4-BE49-F238E27FC236}">
                <a16:creationId xmlns:a16="http://schemas.microsoft.com/office/drawing/2014/main" id="{83549E37-C86B-4401-90BD-D8BF83859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3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3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3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3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8A17784E-76D8-4521-A77D-0D2EBB923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6857" cy="6858000"/>
          </a:xfrm>
          <a:custGeom>
            <a:avLst/>
            <a:gdLst>
              <a:gd name="connsiteX0" fmla="*/ 0 w 6086857"/>
              <a:gd name="connsiteY0" fmla="*/ 0 h 6858000"/>
              <a:gd name="connsiteX1" fmla="*/ 4873879 w 6086857"/>
              <a:gd name="connsiteY1" fmla="*/ 0 h 6858000"/>
              <a:gd name="connsiteX2" fmla="*/ 4936862 w 6086857"/>
              <a:gd name="connsiteY2" fmla="*/ 69271 h 6858000"/>
              <a:gd name="connsiteX3" fmla="*/ 6086857 w 6086857"/>
              <a:gd name="connsiteY3" fmla="*/ 3429000 h 6858000"/>
              <a:gd name="connsiteX4" fmla="*/ 4936862 w 6086857"/>
              <a:gd name="connsiteY4" fmla="*/ 6788730 h 6858000"/>
              <a:gd name="connsiteX5" fmla="*/ 4873879 w 6086857"/>
              <a:gd name="connsiteY5" fmla="*/ 6858000 h 6858000"/>
              <a:gd name="connsiteX6" fmla="*/ 0 w 608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6857" h="6858000">
                <a:moveTo>
                  <a:pt x="0" y="0"/>
                </a:moveTo>
                <a:lnTo>
                  <a:pt x="4873879" y="0"/>
                </a:lnTo>
                <a:lnTo>
                  <a:pt x="4936862" y="69271"/>
                </a:lnTo>
                <a:cubicBezTo>
                  <a:pt x="5647388" y="929100"/>
                  <a:pt x="6086857" y="2116944"/>
                  <a:pt x="6086857" y="3429000"/>
                </a:cubicBezTo>
                <a:cubicBezTo>
                  <a:pt x="6086857" y="4741056"/>
                  <a:pt x="5647388" y="5928900"/>
                  <a:pt x="4936862" y="6788730"/>
                </a:cubicBezTo>
                <a:lnTo>
                  <a:pt x="487387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E88982-3697-45B6-9033-E2EFDA98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856488"/>
            <a:ext cx="4992624" cy="1243584"/>
          </a:xfrm>
        </p:spPr>
        <p:txBody>
          <a:bodyPr anchor="ctr">
            <a:normAutofit/>
          </a:bodyPr>
          <a:lstStyle/>
          <a:p>
            <a:r>
              <a:rPr lang="en-US" sz="3400" b="1" dirty="0" err="1">
                <a:cs typeface="Calibri" panose="020F0502020204030204" pitchFamily="34" charset="0"/>
              </a:rPr>
              <a:t>Wypalenie</a:t>
            </a:r>
            <a:r>
              <a:rPr lang="en-US" sz="3400" b="1" dirty="0">
                <a:cs typeface="Calibri" panose="020F0502020204030204" pitchFamily="34" charset="0"/>
              </a:rPr>
              <a:t> </a:t>
            </a:r>
            <a:r>
              <a:rPr lang="en-US" sz="3400" b="1" dirty="0" err="1">
                <a:cs typeface="Calibri" panose="020F0502020204030204" pitchFamily="34" charset="0"/>
              </a:rPr>
              <a:t>zawodowe</a:t>
            </a:r>
            <a:r>
              <a:rPr lang="en-US" sz="3400" b="1" dirty="0">
                <a:cs typeface="Calibri" panose="020F0502020204030204" pitchFamily="34" charset="0"/>
              </a:rPr>
              <a:t> </a:t>
            </a:r>
            <a:r>
              <a:rPr lang="en-US" sz="3400" b="1" dirty="0" err="1">
                <a:cs typeface="Calibri" panose="020F0502020204030204" pitchFamily="34" charset="0"/>
              </a:rPr>
              <a:t>wg</a:t>
            </a:r>
            <a:r>
              <a:rPr lang="en-US" sz="3400" b="1" dirty="0">
                <a:cs typeface="Calibri" panose="020F0502020204030204" pitchFamily="34" charset="0"/>
              </a:rPr>
              <a:t> WHO</a:t>
            </a:r>
            <a:endParaRPr lang="pl-PL" sz="3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036C6B-F09C-4EAB-AE02-8D056EE74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325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C8D5885-2804-4D3C-BE31-902E4D32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769" y="2195336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CEC65-425E-4E9E-990F-AC9B1B3A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2522949"/>
            <a:ext cx="5065776" cy="34023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+mn-lt"/>
                <a:cs typeface="Aldhabi" panose="01000000000000000000" pitchFamily="2" charset="-78"/>
              </a:rPr>
              <a:t>Wypalenie zawodowe to syndrom przewlekłego stresu w miejscu pracy.</a:t>
            </a:r>
          </a:p>
          <a:p>
            <a:pPr marL="0" indent="0">
              <a:buNone/>
            </a:pPr>
            <a:endParaRPr lang="pl-PL" sz="2000" dirty="0">
              <a:latin typeface="+mn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b="1" dirty="0">
                <a:latin typeface="+mn-lt"/>
                <a:cs typeface="Calibri" panose="020F0502020204030204" pitchFamily="34" charset="0"/>
              </a:rPr>
              <a:t>WYCZERPANIE + DYSTANSOWANIE SIĘ +</a:t>
            </a:r>
            <a:r>
              <a:rPr lang="en-US" sz="2000" b="1" dirty="0">
                <a:latin typeface="+mn-lt"/>
                <a:cs typeface="Calibri" panose="020F0502020204030204" pitchFamily="34" charset="0"/>
              </a:rPr>
              <a:t> </a:t>
            </a:r>
            <a:r>
              <a:rPr lang="pl-PL" sz="2000" b="1" dirty="0">
                <a:latin typeface="+mn-lt"/>
                <a:cs typeface="Calibri" panose="020F0502020204030204" pitchFamily="34" charset="0"/>
              </a:rPr>
              <a:t>ZMNIEJSZONA SKUTECZNOŚĆ ZAWODOWA</a:t>
            </a:r>
          </a:p>
          <a:p>
            <a:pPr marL="0" indent="0">
              <a:buNone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obserwowane częstymi absencjami, spadkiem motywacji, zaangażowania, konfliktowością w pracy</a:t>
            </a:r>
            <a:endParaRPr lang="en-US" sz="2000" dirty="0">
              <a:latin typeface="+mn-lt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3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0EA8A35-619A-4580-AD5C-06098FAC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pl-PL" sz="5200" b="1"/>
              <a:t>Wątpliwości</a:t>
            </a:r>
          </a:p>
        </p:txBody>
      </p:sp>
      <p:graphicFrame>
        <p:nvGraphicFramePr>
          <p:cNvPr id="16" name="Symbol zastępczy zawartości 2">
            <a:extLst>
              <a:ext uri="{FF2B5EF4-FFF2-40B4-BE49-F238E27FC236}">
                <a16:creationId xmlns:a16="http://schemas.microsoft.com/office/drawing/2014/main" id="{36FD9607-8A69-EB02-7F44-6EF5CADAF6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4312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91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B7086A2-B1CF-08B9-1299-F7E5A742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4600"/>
              <a:t>Aktywność zawodowa a zdrowie psychiczne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2E7E058-05D6-48DC-9EA8-441229B26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936522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E412F04-68E5-6256-DE58-37D59B19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pl-PL" sz="5400" dirty="0"/>
              <a:t>Rola pracy w życiu człowieka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D7E073-5848-81BD-745D-6A1178BB0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pl-PL" sz="2200" dirty="0"/>
              <a:t>Zaangażowanie a wypalenie zawodowe</a:t>
            </a:r>
          </a:p>
          <a:p>
            <a:r>
              <a:rPr lang="pl-PL" sz="2200" dirty="0"/>
              <a:t>Oczekiwania a wypalenie zawodowe</a:t>
            </a:r>
          </a:p>
        </p:txBody>
      </p:sp>
    </p:spTree>
    <p:extLst>
      <p:ext uri="{BB962C8B-B14F-4D97-AF65-F5344CB8AC3E}">
        <p14:creationId xmlns:p14="http://schemas.microsoft.com/office/powerpoint/2010/main" val="337782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BC2D2A-9E3C-7063-1BFA-4F9BE43A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sz="3700"/>
              <a:t>Czy jesteś narażony/narażona na wypalenie zawodowe?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F1FEA5-7684-300E-CB5A-646F39679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pracujesz na stanowisku, które wymaga od Ciebie kontaktu z innymi ludźmi? 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pracujesz w zawodzie, który polega na udzielaniu pomocy (fizycznej, medycznej, psychologicznej, doradczej, informacyjnej) innym ludziom?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Twojej pracy zdarzyły się sytuacje, kiedy pomimo Twojego zaangażowania (czasu, intelektu itp.) wykonane przez Ciebie zadanie/projekt/pomysł ostatecznie nie został w żaden sposób wykorzystany?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Twojej pracy, częściej słyszysz co mógłbyś/mogłabyś zrobić lepiej niż konstruktywną krytykę?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czujesz, że Twoje kompetencje/wiedza/umiejętności/doświadczenie nie są wykorzystywane w obecnej pracy? 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masz poczucie, że zadania, które wykonujesz w pracy nie mają sensu?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w swojej pracy spotykasz się często z niezadowoleniem innych pracowników i/lub klientów?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otrzymujesz w pracy informacje zwrotne? Odpowiedzi na Twoje maile?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atmosferę w miejscu pracy i/lub relacje między pracownikami oceniasz jako niezadawalające?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czujesz niechęć i brak motywacji, kiedy idziesz/jedziesz do pracy?</a:t>
            </a: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TAK/NIE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 realizujesz zadania zawodowe kosztem swojego życia osobistego?  TAK/NIE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86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0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FA4017B-C153-46BC-97F1-3F522A9C5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pl-PL" b="1"/>
              <a:t>Przyczyny wypalenia zawodowego</a:t>
            </a:r>
          </a:p>
        </p:txBody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Rectangle 34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6D9486E-01CA-4198-9C5D-CC80D067A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200686"/>
              </p:ext>
            </p:extLst>
          </p:nvPr>
        </p:nvGraphicFramePr>
        <p:xfrm>
          <a:off x="997385" y="1926266"/>
          <a:ext cx="10197231" cy="435752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291284">
                  <a:extLst>
                    <a:ext uri="{9D8B030D-6E8A-4147-A177-3AD203B41FA5}">
                      <a16:colId xmlns:a16="http://schemas.microsoft.com/office/drawing/2014/main" val="1328873378"/>
                    </a:ext>
                  </a:extLst>
                </a:gridCol>
                <a:gridCol w="3476806">
                  <a:extLst>
                    <a:ext uri="{9D8B030D-6E8A-4147-A177-3AD203B41FA5}">
                      <a16:colId xmlns:a16="http://schemas.microsoft.com/office/drawing/2014/main" val="144113953"/>
                    </a:ext>
                  </a:extLst>
                </a:gridCol>
                <a:gridCol w="3429141">
                  <a:extLst>
                    <a:ext uri="{9D8B030D-6E8A-4147-A177-3AD203B41FA5}">
                      <a16:colId xmlns:a16="http://schemas.microsoft.com/office/drawing/2014/main" val="3289451899"/>
                    </a:ext>
                  </a:extLst>
                </a:gridCol>
              </a:tblGrid>
              <a:tr h="6705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Teoria Maslach</a:t>
                      </a:r>
                      <a:endParaRPr lang="pl-PL" sz="1800" b="1" dirty="0">
                        <a:solidFill>
                          <a:schemeClr val="bg1"/>
                        </a:solidFill>
                        <a:latin typeface="Amasis MT Pro Black" panose="020B0604020202020204" pitchFamily="18" charset="-18"/>
                        <a:ea typeface="+mn-lt"/>
                        <a:cs typeface="Calibri" panose="020F0502020204030204" pitchFamily="34" charset="0"/>
                      </a:endParaRPr>
                    </a:p>
                  </a:txBody>
                  <a:tcPr marL="85607" marR="85607" marT="42804" marB="4280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Teoria </a:t>
                      </a:r>
                      <a:r>
                        <a:rPr lang="pl-PL" sz="1800" b="1" dirty="0" err="1">
                          <a:solidFill>
                            <a:schemeClr val="bg1"/>
                          </a:solidFill>
                        </a:rPr>
                        <a:t>Freudenberga</a:t>
                      </a:r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 i </a:t>
                      </a:r>
                      <a:r>
                        <a:rPr lang="pl-PL" sz="1800" b="1" dirty="0" err="1">
                          <a:solidFill>
                            <a:schemeClr val="bg1"/>
                          </a:solidFill>
                        </a:rPr>
                        <a:t>Richelson</a:t>
                      </a:r>
                      <a:endParaRPr lang="pl-PL" sz="1800" b="1" dirty="0">
                        <a:solidFill>
                          <a:schemeClr val="bg1"/>
                        </a:solidFill>
                        <a:latin typeface="Amasis MT Pro Black" panose="020B0604020202020204" pitchFamily="18" charset="-18"/>
                        <a:ea typeface="+mn-lt"/>
                        <a:cs typeface="Calibri" panose="020F0502020204030204" pitchFamily="34" charset="0"/>
                      </a:endParaRPr>
                    </a:p>
                  </a:txBody>
                  <a:tcPr marL="85607" marR="85607" marT="42804" marB="4280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</a:rPr>
                        <a:t>Teoria Pines i Aronson</a:t>
                      </a:r>
                      <a:endParaRPr lang="pl-PL" sz="1800" dirty="0">
                        <a:solidFill>
                          <a:schemeClr val="bg1"/>
                        </a:solidFill>
                        <a:latin typeface="Amasis MT Pro Black" panose="020B0604020202020204" pitchFamily="18" charset="-18"/>
                        <a:ea typeface="+mn-lt"/>
                        <a:cs typeface="Calibri" panose="020F0502020204030204" pitchFamily="34" charset="0"/>
                      </a:endParaRPr>
                    </a:p>
                  </a:txBody>
                  <a:tcPr marL="85607" marR="85607" marT="42804" marB="42804"/>
                </a:tc>
                <a:extLst>
                  <a:ext uri="{0D108BD9-81ED-4DB2-BD59-A6C34878D82A}">
                    <a16:rowId xmlns:a16="http://schemas.microsoft.com/office/drawing/2014/main" val="973558412"/>
                  </a:ext>
                </a:extLst>
              </a:tr>
              <a:tr h="3686930">
                <a:tc>
                  <a:txBody>
                    <a:bodyPr/>
                    <a:lstStyle/>
                    <a:p>
                      <a:r>
                        <a:rPr lang="pl-PL" sz="1800" b="1"/>
                        <a:t>Praca z ludźmi, nadmierny stres w pracy,</a:t>
                      </a:r>
                    </a:p>
                    <a:p>
                      <a:r>
                        <a:rPr lang="pl-PL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obciążenie w pracy, brak możliwości kontroli i podejmowania decyzji odnośnie pełnionych ról, </a:t>
                      </a:r>
                      <a:r>
                        <a:rPr lang="pl-PL" sz="18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niedostateczne wynagrodzenie</a:t>
                      </a:r>
                      <a:r>
                        <a:rPr lang="pl-PL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 rozpad poczucia więzi w pracy (afiliacja), nierówne traktowanie i konflikt wartości,</a:t>
                      </a:r>
                      <a:endParaRPr lang="pl-PL" sz="1800">
                        <a:latin typeface="Amasis MT Pro Black" panose="02040A04050005020304" pitchFamily="18" charset="-18"/>
                      </a:endParaRPr>
                    </a:p>
                  </a:txBody>
                  <a:tcPr marL="85607" marR="85607" marT="42804" marB="4280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Nadmierne poświęcanie się pracy (nadmierny etos pracy, perfekcjonizm, wzmożona identyfikacja z miejscem pracy)  oraz </a:t>
                      </a:r>
                      <a:r>
                        <a:rPr lang="pl-PL" sz="18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brak otrzymania oczekiwanej i satysfakcjonującej gratyfikacji. </a:t>
                      </a:r>
                    </a:p>
                    <a:p>
                      <a:endParaRPr lang="pl-PL" sz="1800">
                        <a:latin typeface="Amasis MT Pro Black" panose="02040A04050005020304" pitchFamily="18" charset="-18"/>
                      </a:endParaRPr>
                    </a:p>
                  </a:txBody>
                  <a:tcPr marL="85607" marR="85607" marT="42804" marB="4280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Wypalenie częściej występuje w </a:t>
                      </a:r>
                      <a:r>
                        <a:rPr lang="pl-PL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zawodach ukierunkowanych na innych ludzi, </a:t>
                      </a:r>
                      <a:r>
                        <a:rPr lang="pl-P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zaangażowanie w sytuacje obciążające pod względem emocjonalnym</a:t>
                      </a:r>
                      <a:r>
                        <a:rPr lang="pl-PL" sz="1800" dirty="0">
                          <a:solidFill>
                            <a:schemeClr val="dk1"/>
                          </a:solidFill>
                        </a:rPr>
                        <a:t>,</a:t>
                      </a:r>
                      <a:endParaRPr lang="pl-PL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pl-PL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Źródło pierwotne – niedopasowanie pracownika do stanowiska pracy vs. niedopasowanie stanowiska pracy do pracownika </a:t>
                      </a:r>
                      <a:endParaRPr lang="pl-PL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masis MT Pro Black" panose="02040A04050005020304" pitchFamily="18" charset="-18"/>
                        <a:ea typeface="+mn-lt"/>
                        <a:cs typeface="Calibri" panose="020F0502020204030204" pitchFamily="34" charset="0"/>
                      </a:endParaRPr>
                    </a:p>
                  </a:txBody>
                  <a:tcPr marL="85607" marR="85607" marT="42804" marB="42804"/>
                </a:tc>
                <a:extLst>
                  <a:ext uri="{0D108BD9-81ED-4DB2-BD59-A6C34878D82A}">
                    <a16:rowId xmlns:a16="http://schemas.microsoft.com/office/drawing/2014/main" val="339332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888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809</Words>
  <Application>Microsoft Office PowerPoint</Application>
  <PresentationFormat>Panoramiczny</PresentationFormat>
  <Paragraphs>99</Paragraphs>
  <Slides>16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Amasis MT Pro Black</vt:lpstr>
      <vt:lpstr>Arial</vt:lpstr>
      <vt:lpstr>Calibri</vt:lpstr>
      <vt:lpstr>Calibri Light</vt:lpstr>
      <vt:lpstr>Poppins</vt:lpstr>
      <vt:lpstr>Motyw pakietu Office</vt:lpstr>
      <vt:lpstr>Prezentacja programu PowerPoint</vt:lpstr>
      <vt:lpstr>Wypalenie zawodowe w kontekście nowej klasyfikacji chorób i problemów zdrowotnych ICD-11  – wyzwania, zagrożenia oraz profilaktyka organizacyjna i indywidualna</vt:lpstr>
      <vt:lpstr>Wypalenie zawodowe jako jednostka medyczna wg WHO</vt:lpstr>
      <vt:lpstr>Wypalenie zawodowe wg WHO</vt:lpstr>
      <vt:lpstr>Wątpliwości</vt:lpstr>
      <vt:lpstr>Aktywność zawodowa a zdrowie psychiczne</vt:lpstr>
      <vt:lpstr>Rola pracy w życiu człowieka</vt:lpstr>
      <vt:lpstr>Czy jesteś narażony/narażona na wypalenie zawodowe?</vt:lpstr>
      <vt:lpstr>Przyczyny wypalenia zawodowego</vt:lpstr>
      <vt:lpstr>Czynniki sprzyjające wypaleniu zawodowemu</vt:lpstr>
      <vt:lpstr>3 fazy wypalenia zawodowego wg. Maslach</vt:lpstr>
      <vt:lpstr>Skutki organizacyjne wypalenia zawodowego</vt:lpstr>
      <vt:lpstr>Przeciwdziałanie wypaleniu zawodowemu  – zadania HR i BHP</vt:lpstr>
      <vt:lpstr>Profilaktyka indywidualna</vt:lpstr>
      <vt:lpstr>IKIGAI, czyli japońska sztuka szczęścia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Wypalenie zawodowe w kontekście nowej klasyfikacji chorób i problemów zdrowotnych ICD-11 – profilaktyka organizacyjna i indywidualna, odpowiedzialność pracodawcy, związki z BHP</dc:title>
  <dc:creator>Agnieszka Warchal</dc:creator>
  <cp:lastModifiedBy>Mateusz Warchał</cp:lastModifiedBy>
  <cp:revision>16</cp:revision>
  <dcterms:created xsi:type="dcterms:W3CDTF">2022-05-27T08:08:42Z</dcterms:created>
  <dcterms:modified xsi:type="dcterms:W3CDTF">2022-11-20T17:46:21Z</dcterms:modified>
</cp:coreProperties>
</file>